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7.jpg" ContentType="image/jpeg"/>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61" r:id="rId4"/>
    <p:sldId id="282" r:id="rId5"/>
    <p:sldId id="266" r:id="rId6"/>
    <p:sldId id="267" r:id="rId7"/>
    <p:sldId id="269" r:id="rId8"/>
    <p:sldId id="283" r:id="rId9"/>
    <p:sldId id="268" r:id="rId10"/>
    <p:sldId id="270" r:id="rId11"/>
    <p:sldId id="291" r:id="rId12"/>
    <p:sldId id="272" r:id="rId13"/>
    <p:sldId id="288" r:id="rId14"/>
    <p:sldId id="289" r:id="rId15"/>
    <p:sldId id="290" r:id="rId16"/>
    <p:sldId id="273" r:id="rId17"/>
    <p:sldId id="274" r:id="rId18"/>
    <p:sldId id="275" r:id="rId19"/>
    <p:sldId id="276" r:id="rId20"/>
    <p:sldId id="277" r:id="rId21"/>
    <p:sldId id="264" r:id="rId22"/>
    <p:sldId id="278" r:id="rId23"/>
    <p:sldId id="265" r:id="rId24"/>
    <p:sldId id="280" r:id="rId2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105" d="100"/>
          <a:sy n="105" d="100"/>
        </p:scale>
        <p:origin x="80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8T02:49:10.3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0,'3836'0'0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08T03:57:12.7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0,'71'11,"-18"-2,417 0,-272-12,394 3,-574 1,1 1,-1 0,30 8,-30-6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8T03:57:37.6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0,'2184'26'0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6F40F71-EE1B-405B-9B75-2A98AD0DEB85}" type="datetimeFigureOut">
              <a:rPr lang="en-AU" smtClean="0"/>
              <a:t>13/01/2026</a:t>
            </a:fld>
            <a:endParaRPr lang="en-AU"/>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D87C3E6-C62D-47E4-B989-656CF1B173AC}" type="slidenum">
              <a:rPr lang="en-AU" smtClean="0"/>
              <a:t>‹#›</a:t>
            </a:fld>
            <a:endParaRPr lang="en-AU"/>
          </a:p>
        </p:txBody>
      </p:sp>
    </p:spTree>
    <p:extLst>
      <p:ext uri="{BB962C8B-B14F-4D97-AF65-F5344CB8AC3E}">
        <p14:creationId xmlns:p14="http://schemas.microsoft.com/office/powerpoint/2010/main" val="2570019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D87C3E6-C62D-47E4-B989-656CF1B173AC}" type="slidenum">
              <a:rPr lang="en-AU" smtClean="0"/>
              <a:t>24</a:t>
            </a:fld>
            <a:endParaRPr lang="en-AU"/>
          </a:p>
        </p:txBody>
      </p:sp>
    </p:spTree>
    <p:extLst>
      <p:ext uri="{BB962C8B-B14F-4D97-AF65-F5344CB8AC3E}">
        <p14:creationId xmlns:p14="http://schemas.microsoft.com/office/powerpoint/2010/main" val="1534508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314051" y="359968"/>
            <a:ext cx="1512062" cy="396443"/>
          </a:xfrm>
          <a:prstGeom prst="rect">
            <a:avLst/>
          </a:prstGeom>
        </p:spPr>
      </p:pic>
      <p:pic>
        <p:nvPicPr>
          <p:cNvPr id="17" name="bg object 17"/>
          <p:cNvPicPr/>
          <p:nvPr/>
        </p:nvPicPr>
        <p:blipFill>
          <a:blip r:embed="rId3" cstate="print"/>
          <a:stretch>
            <a:fillRect/>
          </a:stretch>
        </p:blipFill>
        <p:spPr>
          <a:xfrm>
            <a:off x="0" y="0"/>
            <a:ext cx="12191492" cy="6858000"/>
          </a:xfrm>
          <a:prstGeom prst="rect">
            <a:avLst/>
          </a:prstGeom>
        </p:spPr>
      </p:pic>
      <p:pic>
        <p:nvPicPr>
          <p:cNvPr id="18" name="bg object 18"/>
          <p:cNvPicPr/>
          <p:nvPr/>
        </p:nvPicPr>
        <p:blipFill>
          <a:blip r:embed="rId4" cstate="print"/>
          <a:stretch>
            <a:fillRect/>
          </a:stretch>
        </p:blipFill>
        <p:spPr>
          <a:xfrm>
            <a:off x="10314051" y="359968"/>
            <a:ext cx="1512062" cy="396443"/>
          </a:xfrm>
          <a:prstGeom prst="rect">
            <a:avLst/>
          </a:prstGeom>
        </p:spPr>
      </p:pic>
      <p:sp>
        <p:nvSpPr>
          <p:cNvPr id="2" name="Holder 2"/>
          <p:cNvSpPr>
            <a:spLocks noGrp="1"/>
          </p:cNvSpPr>
          <p:nvPr>
            <p:ph type="ctrTitle"/>
          </p:nvPr>
        </p:nvSpPr>
        <p:spPr>
          <a:xfrm>
            <a:off x="1691132" y="1895982"/>
            <a:ext cx="5970905" cy="1270000"/>
          </a:xfrm>
          <a:prstGeom prst="rect">
            <a:avLst/>
          </a:prstGeom>
        </p:spPr>
        <p:txBody>
          <a:bodyPr wrap="square" lIns="0" tIns="0" rIns="0" bIns="0">
            <a:spAutoFit/>
          </a:bodyPr>
          <a:lstStyle>
            <a:lvl1pPr>
              <a:defRPr sz="2800" b="0" i="0">
                <a:solidFill>
                  <a:srgbClr val="512379"/>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600" b="1" i="0">
                <a:solidFill>
                  <a:srgbClr val="51237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2024</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6" name="Holder 6"/>
          <p:cNvSpPr>
            <a:spLocks noGrp="1"/>
          </p:cNvSpPr>
          <p:nvPr>
            <p:ph type="sldNum" sz="quarter" idx="7"/>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1237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1" i="0">
                <a:solidFill>
                  <a:srgbClr val="51237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2024</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6" name="Holder 6"/>
          <p:cNvSpPr>
            <a:spLocks noGrp="1"/>
          </p:cNvSpPr>
          <p:nvPr>
            <p:ph type="sldNum" sz="quarter" idx="7"/>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314051" y="359968"/>
            <a:ext cx="1512062" cy="396443"/>
          </a:xfrm>
          <a:prstGeom prst="rect">
            <a:avLst/>
          </a:prstGeom>
        </p:spPr>
      </p:pic>
      <p:pic>
        <p:nvPicPr>
          <p:cNvPr id="17" name="bg object 17"/>
          <p:cNvPicPr/>
          <p:nvPr/>
        </p:nvPicPr>
        <p:blipFill>
          <a:blip r:embed="rId3" cstate="print"/>
          <a:stretch>
            <a:fillRect/>
          </a:stretch>
        </p:blipFill>
        <p:spPr>
          <a:xfrm>
            <a:off x="1343533" y="4948187"/>
            <a:ext cx="3200948" cy="1197608"/>
          </a:xfrm>
          <a:prstGeom prst="rect">
            <a:avLst/>
          </a:prstGeom>
        </p:spPr>
      </p:pic>
      <p:sp>
        <p:nvSpPr>
          <p:cNvPr id="18" name="bg object 18"/>
          <p:cNvSpPr/>
          <p:nvPr/>
        </p:nvSpPr>
        <p:spPr>
          <a:xfrm>
            <a:off x="1343533" y="5277116"/>
            <a:ext cx="2232660" cy="240665"/>
          </a:xfrm>
          <a:custGeom>
            <a:avLst/>
            <a:gdLst/>
            <a:ahLst/>
            <a:cxnLst/>
            <a:rect l="l" t="t" r="r" b="b"/>
            <a:pathLst>
              <a:path w="2232660" h="240664">
                <a:moveTo>
                  <a:pt x="0" y="240144"/>
                </a:moveTo>
                <a:lnTo>
                  <a:pt x="2232279" y="240144"/>
                </a:lnTo>
                <a:lnTo>
                  <a:pt x="2232279" y="0"/>
                </a:lnTo>
                <a:lnTo>
                  <a:pt x="0" y="0"/>
                </a:lnTo>
                <a:lnTo>
                  <a:pt x="0" y="240144"/>
                </a:lnTo>
                <a:close/>
              </a:path>
            </a:pathLst>
          </a:custGeom>
          <a:ln w="12700">
            <a:solidFill>
              <a:srgbClr val="FF0000"/>
            </a:solidFill>
          </a:ln>
        </p:spPr>
        <p:txBody>
          <a:bodyPr wrap="square" lIns="0" tIns="0" rIns="0" bIns="0" rtlCol="0"/>
          <a:lstStyle/>
          <a:p>
            <a:endParaRPr/>
          </a:p>
        </p:txBody>
      </p:sp>
      <p:sp>
        <p:nvSpPr>
          <p:cNvPr id="19" name="bg object 19"/>
          <p:cNvSpPr/>
          <p:nvPr/>
        </p:nvSpPr>
        <p:spPr>
          <a:xfrm>
            <a:off x="1271524" y="4869192"/>
            <a:ext cx="3528695" cy="1483995"/>
          </a:xfrm>
          <a:custGeom>
            <a:avLst/>
            <a:gdLst/>
            <a:ahLst/>
            <a:cxnLst/>
            <a:rect l="l" t="t" r="r" b="b"/>
            <a:pathLst>
              <a:path w="3528695" h="1483995">
                <a:moveTo>
                  <a:pt x="0" y="1483867"/>
                </a:moveTo>
                <a:lnTo>
                  <a:pt x="3528441" y="1483867"/>
                </a:lnTo>
                <a:lnTo>
                  <a:pt x="3528441" y="0"/>
                </a:lnTo>
                <a:lnTo>
                  <a:pt x="0" y="0"/>
                </a:lnTo>
                <a:lnTo>
                  <a:pt x="0" y="1483867"/>
                </a:lnTo>
                <a:close/>
              </a:path>
            </a:pathLst>
          </a:custGeom>
          <a:ln w="12700">
            <a:solidFill>
              <a:srgbClr val="2B1D3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512379"/>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2024</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7" name="Holder 7"/>
          <p:cNvSpPr>
            <a:spLocks noGrp="1"/>
          </p:cNvSpPr>
          <p:nvPr>
            <p:ph type="sldNum" sz="quarter" idx="7"/>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1237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2024</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5" name="Holder 5"/>
          <p:cNvSpPr>
            <a:spLocks noGrp="1"/>
          </p:cNvSpPr>
          <p:nvPr>
            <p:ph type="sldNum" sz="quarter" idx="7"/>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2024</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4" name="Holder 4"/>
          <p:cNvSpPr>
            <a:spLocks noGrp="1"/>
          </p:cNvSpPr>
          <p:nvPr>
            <p:ph type="sldNum" sz="quarter" idx="7"/>
          </p:nvPr>
        </p:nvSpPr>
        <p:spPr/>
        <p:txBody>
          <a:bodyPr lIns="0" tIns="0" rIns="0" bIns="0"/>
          <a:lstStyle>
            <a:lvl1pPr>
              <a:defRPr sz="800" b="0" i="0">
                <a:solidFill>
                  <a:srgbClr val="2B1D37"/>
                </a:solidFill>
                <a:latin typeface="Arial"/>
                <a:cs typeface="Arial"/>
              </a:defRPr>
            </a:lvl1pPr>
          </a:lstStyle>
          <a:p>
            <a:pPr marL="12700">
              <a:lnSpc>
                <a:spcPct val="100000"/>
              </a:lnSpc>
              <a:spcBef>
                <a:spcPts val="25"/>
              </a:spcBef>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314051" y="359968"/>
            <a:ext cx="1512062" cy="396443"/>
          </a:xfrm>
          <a:prstGeom prst="rect">
            <a:avLst/>
          </a:prstGeom>
        </p:spPr>
      </p:pic>
      <p:sp>
        <p:nvSpPr>
          <p:cNvPr id="2" name="Holder 2"/>
          <p:cNvSpPr>
            <a:spLocks noGrp="1"/>
          </p:cNvSpPr>
          <p:nvPr>
            <p:ph type="title"/>
          </p:nvPr>
        </p:nvSpPr>
        <p:spPr>
          <a:xfrm>
            <a:off x="682853" y="699008"/>
            <a:ext cx="10060940" cy="452119"/>
          </a:xfrm>
          <a:prstGeom prst="rect">
            <a:avLst/>
          </a:prstGeom>
        </p:spPr>
        <p:txBody>
          <a:bodyPr wrap="square" lIns="0" tIns="0" rIns="0" bIns="0">
            <a:spAutoFit/>
          </a:bodyPr>
          <a:lstStyle>
            <a:lvl1pPr>
              <a:defRPr sz="2800" b="0" i="0">
                <a:solidFill>
                  <a:srgbClr val="512379"/>
                </a:solidFill>
                <a:latin typeface="Arial"/>
                <a:cs typeface="Arial"/>
              </a:defRPr>
            </a:lvl1pPr>
          </a:lstStyle>
          <a:p>
            <a:endParaRPr/>
          </a:p>
        </p:txBody>
      </p:sp>
      <p:sp>
        <p:nvSpPr>
          <p:cNvPr id="3" name="Holder 3"/>
          <p:cNvSpPr>
            <a:spLocks noGrp="1"/>
          </p:cNvSpPr>
          <p:nvPr>
            <p:ph type="body" idx="1"/>
          </p:nvPr>
        </p:nvSpPr>
        <p:spPr>
          <a:xfrm>
            <a:off x="674319" y="1323848"/>
            <a:ext cx="9431020" cy="4209415"/>
          </a:xfrm>
          <a:prstGeom prst="rect">
            <a:avLst/>
          </a:prstGeom>
        </p:spPr>
        <p:txBody>
          <a:bodyPr wrap="square" lIns="0" tIns="0" rIns="0" bIns="0">
            <a:spAutoFit/>
          </a:bodyPr>
          <a:lstStyle>
            <a:lvl1pPr>
              <a:defRPr sz="1600" b="1" i="0">
                <a:solidFill>
                  <a:srgbClr val="512379"/>
                </a:solidFill>
                <a:latin typeface="Arial"/>
                <a:cs typeface="Arial"/>
              </a:defRPr>
            </a:lvl1pPr>
          </a:lstStyle>
          <a:p>
            <a:endParaRPr/>
          </a:p>
        </p:txBody>
      </p:sp>
      <p:sp>
        <p:nvSpPr>
          <p:cNvPr id="4" name="Holder 4"/>
          <p:cNvSpPr>
            <a:spLocks noGrp="1"/>
          </p:cNvSpPr>
          <p:nvPr>
            <p:ph type="ftr" sz="quarter" idx="5"/>
          </p:nvPr>
        </p:nvSpPr>
        <p:spPr>
          <a:xfrm>
            <a:off x="682853" y="6515424"/>
            <a:ext cx="2016760" cy="139700"/>
          </a:xfrm>
          <a:prstGeom prst="rect">
            <a:avLst/>
          </a:prstGeom>
        </p:spPr>
        <p:txBody>
          <a:bodyPr wrap="square" lIns="0" tIns="0" rIns="0" bIns="0">
            <a:spAutoFit/>
          </a:bodyPr>
          <a:lstStyle>
            <a:lvl1pPr>
              <a:defRPr sz="800" b="0" i="0">
                <a:solidFill>
                  <a:srgbClr val="2B1D37"/>
                </a:solidFill>
                <a:latin typeface="Arial"/>
                <a:cs typeface="Arial"/>
              </a:defRPr>
            </a:lvl1p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2024</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1/13/2026</a:t>
            </a:fld>
            <a:endParaRPr lang="en-US"/>
          </a:p>
        </p:txBody>
      </p:sp>
      <p:sp>
        <p:nvSpPr>
          <p:cNvPr id="6" name="Holder 6"/>
          <p:cNvSpPr>
            <a:spLocks noGrp="1"/>
          </p:cNvSpPr>
          <p:nvPr>
            <p:ph type="sldNum" sz="quarter" idx="7"/>
          </p:nvPr>
        </p:nvSpPr>
        <p:spPr>
          <a:xfrm>
            <a:off x="11372468" y="6515424"/>
            <a:ext cx="176529" cy="139700"/>
          </a:xfrm>
          <a:prstGeom prst="rect">
            <a:avLst/>
          </a:prstGeom>
        </p:spPr>
        <p:txBody>
          <a:bodyPr wrap="square" lIns="0" tIns="0" rIns="0" bIns="0">
            <a:spAutoFit/>
          </a:bodyPr>
          <a:lstStyle>
            <a:lvl1pPr>
              <a:defRPr sz="800" b="0" i="0">
                <a:solidFill>
                  <a:srgbClr val="2B1D37"/>
                </a:solidFill>
                <a:latin typeface="Arial"/>
                <a:cs typeface="Arial"/>
              </a:defRPr>
            </a:lvl1pPr>
          </a:lstStyle>
          <a:p>
            <a:pPr marL="12700">
              <a:lnSpc>
                <a:spcPct val="100000"/>
              </a:lnSpc>
              <a:spcBef>
                <a:spcPts val="25"/>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abs.uq.edu.au/current-students/prepare-for-your-placement/criminal-history-check" TargetMode="External"/><Relationship Id="rId2" Type="http://schemas.openxmlformats.org/officeDocument/2006/relationships/hyperlink" Target="https://my.uq.edu.au/information-and-services/manage-my-program/placements/hmbs/police-certificate" TargetMode="External"/><Relationship Id="rId1" Type="http://schemas.openxmlformats.org/officeDocument/2006/relationships/slideLayout" Target="../slideLayouts/slideLayout2.xml"/><Relationship Id="rId6" Type="http://schemas.openxmlformats.org/officeDocument/2006/relationships/hyperlink" Target="https://habs.uq.edu.au/files/31374/HaBS%20commonwealth-statutory-declaration-form%20criminal%20history.pdf" TargetMode="External"/><Relationship Id="rId5" Type="http://schemas.openxmlformats.org/officeDocument/2006/relationships/hyperlink" Target="https://www.afp.gov.au/what-we-do/services/criminal-records/national-police-checks" TargetMode="External"/><Relationship Id="rId4" Type="http://schemas.openxmlformats.org/officeDocument/2006/relationships/hyperlink" Target="https://www.afp.gov.au/what-we-do/national-police-checks/national-police-check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abs.uq.edu.au/files/31374/HaBS%20commonwealth-statutory-declaration-form%20criminal%20history.pdf" TargetMode="External"/><Relationship Id="rId2" Type="http://schemas.openxmlformats.org/officeDocument/2006/relationships/hyperlink" Target="https://my.uq.edu.au/information-and-services/manage-my-program/placements/hmbs/police-certificat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habs.uq.edu.au/current-students/prepare-for-your-placement/queensland-health-pre-placement-requirements" TargetMode="External"/><Relationship Id="rId2" Type="http://schemas.openxmlformats.org/officeDocument/2006/relationships/hyperlink" Target="https://my.uq.edu.au/information-and-services/manage-my-program/placements/hmbs/queensland-healt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health.qld.gov.au/__data/assets/pdf_file/0031/147397/registerilearn.pdf" TargetMode="External"/><Relationship Id="rId7" Type="http://schemas.openxmlformats.org/officeDocument/2006/relationships/customXml" Target="../ink/ink2.xml"/><Relationship Id="rId2" Type="http://schemas.openxmlformats.org/officeDocument/2006/relationships/hyperlink" Target="https://my.uq.edu.au/information-and-services/manage-my-program/placements/hmbs/queensland-health"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1.xml"/><Relationship Id="rId10" Type="http://schemas.openxmlformats.org/officeDocument/2006/relationships/image" Target="../media/image25.png"/><Relationship Id="rId4" Type="http://schemas.openxmlformats.org/officeDocument/2006/relationships/image" Target="../media/image17.jpg"/><Relationship Id="rId9" Type="http://schemas.openxmlformats.org/officeDocument/2006/relationships/customXml" Target="../ink/ink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my.uq.edu.au/information-and-services/manage-my-program/placements/hmbs/queensland-health"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nhhi.southrock.com/cgi-bin-secure/Home.cgi?msecs=1579155076186" TargetMode="External"/><Relationship Id="rId2" Type="http://schemas.openxmlformats.org/officeDocument/2006/relationships/hyperlink" Target="https://habs.uq.edu.au/national-hand-hygiene-initiative-nhhi-modules"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habs.uq.edu.au/current-students/prepare-your-placement/disability-worker-screening-clearance" TargetMode="External"/><Relationship Id="rId2" Type="http://schemas.openxmlformats.org/officeDocument/2006/relationships/hyperlink" Target="https://my.uq.edu.au/information-and-services/manage-my-program/placements/hmbs/disability-work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abs.uq.edu.au/current-students/prepare-your-placement/covid19-wil-placements" TargetMode="External"/><Relationship Id="rId2" Type="http://schemas.openxmlformats.org/officeDocument/2006/relationships/hyperlink" Target="https://my.uq.edu.au/information-and-services/manage-my-program/placements/hmbs/mask-fi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uq.edu.au/information-and-services/manage-my-program/placements/hmbs/ahpra" TargetMode="External"/><Relationship Id="rId2" Type="http://schemas.openxmlformats.org/officeDocument/2006/relationships/hyperlink" Target="https://staff.uq.edu.au/files/6959/exposure-prone-procedures-statement.pdf" TargetMode="External"/><Relationship Id="rId1" Type="http://schemas.openxmlformats.org/officeDocument/2006/relationships/slideLayout" Target="../slideLayouts/slideLayout2.xml"/><Relationship Id="rId4" Type="http://schemas.openxmlformats.org/officeDocument/2006/relationships/hyperlink" Target="https://my.uq.edu.au/information-and-services/manage-my-program/placements/hmbs/anaphylax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abs.uq.edu.au/how-complete-your-pre-placement-requirements" TargetMode="External"/><Relationship Id="rId2" Type="http://schemas.openxmlformats.org/officeDocument/2006/relationships/hyperlink" Target="https://my.uq.edu.au/information-and-services/manage-my-program/placements/hmbs/anaphylaxis"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youtu.be/myXjQmWmeNE" TargetMode="External"/><Relationship Id="rId4" Type="http://schemas.openxmlformats.org/officeDocument/2006/relationships/hyperlink" Target="https://placements.uq.edu.au/inpla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s://my.uq.edu.au/information-and-services/information-technology/email/managing-student-email/forwarding-student-email" TargetMode="External"/><Relationship Id="rId5" Type="http://schemas.openxmlformats.org/officeDocument/2006/relationships/hyperlink" Target="https://placements.uq.edu.au/" TargetMode="Externa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s://acrobat.adobe.com/au/en/mobile/scanner-app.html" TargetMode="External"/><Relationship Id="rId2" Type="http://schemas.openxmlformats.org/officeDocument/2006/relationships/hyperlink" Target="https://www.library.uq.edu.au/" TargetMode="External"/><Relationship Id="rId1" Type="http://schemas.openxmlformats.org/officeDocument/2006/relationships/slideLayout" Target="../slideLayouts/slideLayout2.xml"/><Relationship Id="rId5" Type="http://schemas.openxmlformats.org/officeDocument/2006/relationships/hyperlink" Target="https://support.google.com/drive/answer/3145835?co&amp;co=GENIE.Platform%3DAndroid&amp;oco=1" TargetMode="External"/><Relationship Id="rId4" Type="http://schemas.openxmlformats.org/officeDocument/2006/relationships/hyperlink" Target="https://support.apple.com/en-au/HT210336"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respect.uq.edu.au/support/sexual-misconduct-support-unit-smsu" TargetMode="External"/><Relationship Id="rId13" Type="http://schemas.openxmlformats.org/officeDocument/2006/relationships/hyperlink" Target="http://www.hms.uq.edu.au/" TargetMode="External"/><Relationship Id="rId3" Type="http://schemas.openxmlformats.org/officeDocument/2006/relationships/hyperlink" Target="https://streetsmarts.initiatives.qld.gov.au/regional-driving/" TargetMode="External"/><Relationship Id="rId7" Type="http://schemas.openxmlformats.org/officeDocument/2006/relationships/hyperlink" Target="https://my.uq.edu.au/information-and-services/student-support/health-and-wellbeing/mental-health-and-emotional-support/counselling" TargetMode="External"/><Relationship Id="rId12" Type="http://schemas.openxmlformats.org/officeDocument/2006/relationships/hyperlink" Target="http://www.shrs.uq.edu.au/" TargetMode="External"/><Relationship Id="rId17" Type="http://schemas.openxmlformats.org/officeDocument/2006/relationships/image" Target="../media/image31.jpg"/><Relationship Id="rId2" Type="http://schemas.openxmlformats.org/officeDocument/2006/relationships/hyperlink" Target="https://www.police.qld.gov.au/safety-and-preventing-crime/personal-safety/adult-safety" TargetMode="External"/><Relationship Id="rId16" Type="http://schemas.openxmlformats.org/officeDocument/2006/relationships/hyperlink" Target="https://psychology.uq.edu.au/" TargetMode="External"/><Relationship Id="rId1" Type="http://schemas.openxmlformats.org/officeDocument/2006/relationships/slideLayout" Target="../slideLayouts/slideLayout2.xml"/><Relationship Id="rId6" Type="http://schemas.openxmlformats.org/officeDocument/2006/relationships/hyperlink" Target="https://my.uq.edu.au/contact/student-central#support" TargetMode="External"/><Relationship Id="rId11" Type="http://schemas.openxmlformats.org/officeDocument/2006/relationships/hyperlink" Target="https://dentistry.uq.edu.au/" TargetMode="External"/><Relationship Id="rId5" Type="http://schemas.openxmlformats.org/officeDocument/2006/relationships/hyperlink" Target="https://www.triplezero.gov.au/" TargetMode="External"/><Relationship Id="rId15" Type="http://schemas.openxmlformats.org/officeDocument/2006/relationships/hyperlink" Target="http://pharmacy.uq.edu.au/" TargetMode="External"/><Relationship Id="rId10" Type="http://schemas.openxmlformats.org/officeDocument/2006/relationships/hyperlink" Target="https://campuses.uq.edu.au/information-and-services/security/campus-safety" TargetMode="External"/><Relationship Id="rId4" Type="http://schemas.openxmlformats.org/officeDocument/2006/relationships/hyperlink" Target="https://respect.uq.edu.au/" TargetMode="External"/><Relationship Id="rId9" Type="http://schemas.openxmlformats.org/officeDocument/2006/relationships/hyperlink" Target="https://respect.uq.edu.au/support/first-responder-network/about-first-responder-network" TargetMode="External"/><Relationship Id="rId14" Type="http://schemas.openxmlformats.org/officeDocument/2006/relationships/hyperlink" Target="http://nmsw.uq.edu.au/"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habs.uq.edu.au/about/schools-and-centres" TargetMode="Externa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hyperlink" Target="https://video-chat.service-centre.uq.edu.au/?queue=HaBS%20Placement%20Read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s://my.uq.edu.au/information-and-services/manage-my-program/placements/hmbs/contact" TargetMode="External"/><Relationship Id="rId5" Type="http://schemas.openxmlformats.org/officeDocument/2006/relationships/image" Target="../media/image34.png"/><Relationship Id="rId10" Type="http://schemas.openxmlformats.org/officeDocument/2006/relationships/hyperlink" Target="mailto:habs.placementready@uq.edu.au" TargetMode="External"/><Relationship Id="rId4" Type="http://schemas.openxmlformats.org/officeDocument/2006/relationships/image" Target="../media/image33.png"/><Relationship Id="rId9" Type="http://schemas.openxmlformats.org/officeDocument/2006/relationships/hyperlink" Target="https://my.uq.edu.au/information-and-services/manage-my-program/placements/hmb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y.uq.edu.au/information-and-services/manage-my-program/immunisation-and-disease-screening/student-immunisation-requirements/dentistry-medicine-midwifery-nursin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habs.uq.edu.au/current-students/prepare-for-your-placement/student-immunisation-recor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upport.future-students.uq.edu.au/app/answers/list/kw/immunisation/sno/0/session/L3RpbWUvMTYxMTg4MDMxMS9nZW4vMTYxMTg4MDMxMS9zaWQvZlVSWHVSMDlyZjFvbVJqVTF6cWhNY0lGMVlXT3p6X1N5RGF3OEMlN0VJUk80eiU3RWJhel9paXlTNUN1Znp4SEFfRFdXT0VHTW1tYkoweFFNcVZkcF9LMng2eHlZOVlzTmpiRk84R2wzQnFqWV9PZHNQNWVSTldiNnJmUSUyMSUyMQ%3D%3D/search/1" TargetMode="External"/><Relationship Id="rId2" Type="http://schemas.openxmlformats.org/officeDocument/2006/relationships/hyperlink" Target="mailto:immunisation@uq.edu.au" TargetMode="External"/><Relationship Id="rId1" Type="http://schemas.openxmlformats.org/officeDocument/2006/relationships/slideLayout" Target="../slideLayouts/slideLayout2.xml"/><Relationship Id="rId5" Type="http://schemas.openxmlformats.org/officeDocument/2006/relationships/hyperlink" Target="https://habs.uq.edu.au/current-students/prepare-for-your-placement/student-immunisation-record" TargetMode="External"/><Relationship Id="rId4" Type="http://schemas.openxmlformats.org/officeDocument/2006/relationships/hyperlink" Target="https://my.uq.edu.au/information-and-services/manage-my-program/immunisation-and-disease-screening/student-immunisation-requirements/dentistry-medicine-midwifery-nurs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habs.uq.edu.au/current-students/prepare-for-your-placement/placement-safety-modules" TargetMode="External"/><Relationship Id="rId2" Type="http://schemas.openxmlformats.org/officeDocument/2006/relationships/hyperlink" Target="https://my.uq.edu.au/information-and-services/manage-my-program/placements/hmbs/preparation-module"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hyperlink" Target="https://my.uq.edu.au/information-and-services/manage-my-program/placements/hmbs/first-aid-cpr" TargetMode="External"/><Relationship Id="rId2" Type="http://schemas.openxmlformats.org/officeDocument/2006/relationships/hyperlink" Target="https://training.gov.au/Home/Tga"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habs.uq.edu.au/current-students/prepare-for-your-placement/first-aid-and-cp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qld.gov.au/law/laws-regulated-industries-and-accountability/queensland-laws-and-regulations/regulated-industries-and-licensing/blue-card/eligible" TargetMode="External"/><Relationship Id="rId2" Type="http://schemas.openxmlformats.org/officeDocument/2006/relationships/hyperlink" Target="https://my.uq.edu.au/information-and-services/manage-my-program/placements/hmbs/working-with-children"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habs.uq.edu.au/current-students/prepare-for-your-placement/blue-c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691132" y="1905000"/>
            <a:ext cx="6614668" cy="1267014"/>
          </a:xfrm>
          <a:prstGeom prst="rect">
            <a:avLst/>
          </a:prstGeom>
        </p:spPr>
        <p:txBody>
          <a:bodyPr vert="horz" wrap="square" lIns="0" tIns="86360" rIns="0" bIns="0" rtlCol="0">
            <a:spAutoFit/>
          </a:bodyPr>
          <a:lstStyle/>
          <a:p>
            <a:pPr marL="12700" marR="5080">
              <a:lnSpc>
                <a:spcPts val="4640"/>
              </a:lnSpc>
              <a:spcBef>
                <a:spcPts val="680"/>
              </a:spcBef>
            </a:pPr>
            <a:r>
              <a:rPr sz="4300" dirty="0">
                <a:solidFill>
                  <a:srgbClr val="FFFFFF"/>
                </a:solidFill>
              </a:rPr>
              <a:t>H</a:t>
            </a:r>
            <a:r>
              <a:rPr lang="en-AU" sz="4300" dirty="0">
                <a:solidFill>
                  <a:srgbClr val="FFFFFF"/>
                </a:solidFill>
              </a:rPr>
              <a:t>M</a:t>
            </a:r>
            <a:r>
              <a:rPr sz="4300" dirty="0">
                <a:solidFill>
                  <a:srgbClr val="FFFFFF"/>
                </a:solidFill>
              </a:rPr>
              <a:t>BS</a:t>
            </a:r>
            <a:r>
              <a:rPr sz="4300" spc="-114" dirty="0">
                <a:solidFill>
                  <a:srgbClr val="FFFFFF"/>
                </a:solidFill>
              </a:rPr>
              <a:t> </a:t>
            </a:r>
            <a:r>
              <a:rPr sz="4300" dirty="0">
                <a:solidFill>
                  <a:srgbClr val="FFFFFF"/>
                </a:solidFill>
              </a:rPr>
              <a:t>Placement</a:t>
            </a:r>
            <a:r>
              <a:rPr sz="4300" spc="-90" dirty="0">
                <a:solidFill>
                  <a:srgbClr val="FFFFFF"/>
                </a:solidFill>
              </a:rPr>
              <a:t> </a:t>
            </a:r>
            <a:r>
              <a:rPr sz="4300" spc="-10" dirty="0">
                <a:solidFill>
                  <a:srgbClr val="FFFFFF"/>
                </a:solidFill>
              </a:rPr>
              <a:t>Ready </a:t>
            </a:r>
            <a:r>
              <a:rPr sz="4300" dirty="0">
                <a:solidFill>
                  <a:srgbClr val="FFFFFF"/>
                </a:solidFill>
              </a:rPr>
              <a:t>Information</a:t>
            </a:r>
            <a:r>
              <a:rPr sz="4300" spc="-160" dirty="0">
                <a:solidFill>
                  <a:srgbClr val="FFFFFF"/>
                </a:solidFill>
              </a:rPr>
              <a:t> </a:t>
            </a:r>
            <a:r>
              <a:rPr sz="4300" spc="-10" dirty="0">
                <a:solidFill>
                  <a:srgbClr val="FFFFFF"/>
                </a:solidFill>
              </a:rPr>
              <a:t>Session</a:t>
            </a:r>
            <a:endParaRPr sz="4300" dirty="0"/>
          </a:p>
        </p:txBody>
      </p:sp>
      <p:sp>
        <p:nvSpPr>
          <p:cNvPr id="3" name="object 3"/>
          <p:cNvSpPr txBox="1"/>
          <p:nvPr/>
        </p:nvSpPr>
        <p:spPr>
          <a:xfrm>
            <a:off x="1691132" y="3499484"/>
            <a:ext cx="4283710" cy="513080"/>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FFFFFF"/>
                </a:solidFill>
                <a:latin typeface="Arial"/>
                <a:cs typeface="Arial"/>
              </a:rPr>
              <a:t>Meet</a:t>
            </a:r>
            <a:r>
              <a:rPr sz="1600" b="1" spc="-45" dirty="0">
                <a:solidFill>
                  <a:srgbClr val="FFFFFF"/>
                </a:solidFill>
                <a:latin typeface="Arial"/>
                <a:cs typeface="Arial"/>
              </a:rPr>
              <a:t> </a:t>
            </a:r>
            <a:r>
              <a:rPr sz="1600" b="1" dirty="0">
                <a:solidFill>
                  <a:srgbClr val="FFFFFF"/>
                </a:solidFill>
                <a:latin typeface="Arial"/>
                <a:cs typeface="Arial"/>
              </a:rPr>
              <a:t>your</a:t>
            </a:r>
            <a:r>
              <a:rPr sz="1600" b="1" spc="-20" dirty="0">
                <a:solidFill>
                  <a:srgbClr val="FFFFFF"/>
                </a:solidFill>
                <a:latin typeface="Arial"/>
                <a:cs typeface="Arial"/>
              </a:rPr>
              <a:t> </a:t>
            </a:r>
            <a:r>
              <a:rPr sz="1600" b="1" dirty="0">
                <a:solidFill>
                  <a:srgbClr val="FFFFFF"/>
                </a:solidFill>
                <a:latin typeface="Arial"/>
                <a:cs typeface="Arial"/>
              </a:rPr>
              <a:t>compliance</a:t>
            </a:r>
            <a:r>
              <a:rPr sz="1600" b="1" spc="-25" dirty="0">
                <a:solidFill>
                  <a:srgbClr val="FFFFFF"/>
                </a:solidFill>
                <a:latin typeface="Arial"/>
                <a:cs typeface="Arial"/>
              </a:rPr>
              <a:t> </a:t>
            </a:r>
            <a:r>
              <a:rPr sz="1600" b="1" dirty="0">
                <a:solidFill>
                  <a:srgbClr val="FFFFFF"/>
                </a:solidFill>
                <a:latin typeface="Arial"/>
                <a:cs typeface="Arial"/>
              </a:rPr>
              <a:t>requirements</a:t>
            </a:r>
            <a:r>
              <a:rPr sz="1600" b="1" spc="-35" dirty="0">
                <a:solidFill>
                  <a:srgbClr val="FFFFFF"/>
                </a:solidFill>
                <a:latin typeface="Arial"/>
                <a:cs typeface="Arial"/>
              </a:rPr>
              <a:t> </a:t>
            </a:r>
            <a:r>
              <a:rPr sz="1600" b="1" dirty="0">
                <a:solidFill>
                  <a:srgbClr val="FFFFFF"/>
                </a:solidFill>
                <a:latin typeface="Arial"/>
                <a:cs typeface="Arial"/>
              </a:rPr>
              <a:t>and</a:t>
            </a:r>
            <a:r>
              <a:rPr sz="1600" b="1" spc="-55" dirty="0">
                <a:solidFill>
                  <a:srgbClr val="FFFFFF"/>
                </a:solidFill>
                <a:latin typeface="Arial"/>
                <a:cs typeface="Arial"/>
              </a:rPr>
              <a:t> </a:t>
            </a:r>
            <a:r>
              <a:rPr sz="1600" b="1" spc="-25" dirty="0">
                <a:solidFill>
                  <a:srgbClr val="FFFFFF"/>
                </a:solidFill>
                <a:latin typeface="Arial"/>
                <a:cs typeface="Arial"/>
              </a:rPr>
              <a:t>get </a:t>
            </a:r>
            <a:r>
              <a:rPr sz="1600" b="1" spc="-20" dirty="0">
                <a:solidFill>
                  <a:srgbClr val="FFFFFF"/>
                </a:solidFill>
                <a:latin typeface="Arial"/>
                <a:cs typeface="Arial"/>
              </a:rPr>
              <a:t>placement-ready</a:t>
            </a:r>
            <a:endParaRPr sz="16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10" name="object 10"/>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10</a:t>
            </a:fld>
            <a:endParaRPr spc="-25" dirty="0"/>
          </a:p>
        </p:txBody>
      </p:sp>
      <p:sp>
        <p:nvSpPr>
          <p:cNvPr id="3" name="object 3"/>
          <p:cNvSpPr txBox="1">
            <a:spLocks noGrp="1"/>
          </p:cNvSpPr>
          <p:nvPr>
            <p:ph type="title"/>
          </p:nvPr>
        </p:nvSpPr>
        <p:spPr>
          <a:xfrm>
            <a:off x="682853" y="957415"/>
            <a:ext cx="8213090" cy="452120"/>
          </a:xfrm>
          <a:prstGeom prst="rect">
            <a:avLst/>
          </a:prstGeom>
        </p:spPr>
        <p:txBody>
          <a:bodyPr vert="horz" wrap="square" lIns="0" tIns="12065" rIns="0" bIns="0" rtlCol="0">
            <a:spAutoFit/>
          </a:bodyPr>
          <a:lstStyle/>
          <a:p>
            <a:pPr marL="12700">
              <a:lnSpc>
                <a:spcPct val="100000"/>
              </a:lnSpc>
              <a:spcBef>
                <a:spcPts val="95"/>
              </a:spcBef>
            </a:pPr>
            <a:r>
              <a:rPr u="sng" dirty="0">
                <a:uFill>
                  <a:solidFill>
                    <a:srgbClr val="512379"/>
                  </a:solidFill>
                </a:uFill>
                <a:hlinkClick r:id="rId2"/>
              </a:rPr>
              <a:t>National</a:t>
            </a:r>
            <a:r>
              <a:rPr u="sng" spc="-85" dirty="0">
                <a:uFill>
                  <a:solidFill>
                    <a:srgbClr val="512379"/>
                  </a:solidFill>
                </a:uFill>
                <a:hlinkClick r:id="rId2"/>
              </a:rPr>
              <a:t> </a:t>
            </a:r>
            <a:r>
              <a:rPr u="sng" dirty="0">
                <a:uFill>
                  <a:solidFill>
                    <a:srgbClr val="512379"/>
                  </a:solidFill>
                </a:uFill>
                <a:hlinkClick r:id="rId2"/>
              </a:rPr>
              <a:t>Police</a:t>
            </a:r>
            <a:r>
              <a:rPr u="sng" spc="-95" dirty="0">
                <a:uFill>
                  <a:solidFill>
                    <a:srgbClr val="512379"/>
                  </a:solidFill>
                </a:uFill>
                <a:hlinkClick r:id="rId2"/>
              </a:rPr>
              <a:t> </a:t>
            </a:r>
            <a:r>
              <a:rPr u="sng" dirty="0">
                <a:uFill>
                  <a:solidFill>
                    <a:srgbClr val="512379"/>
                  </a:solidFill>
                </a:uFill>
                <a:hlinkClick r:id="rId2"/>
              </a:rPr>
              <a:t>Certificate</a:t>
            </a:r>
            <a:endParaRPr u="sng" spc="-10" dirty="0">
              <a:uFill>
                <a:solidFill>
                  <a:srgbClr val="512379"/>
                </a:solidFill>
              </a:uFill>
              <a:hlinkClick r:id="rId3"/>
            </a:endParaRPr>
          </a:p>
        </p:txBody>
      </p:sp>
      <p:sp>
        <p:nvSpPr>
          <p:cNvPr id="4" name="object 4"/>
          <p:cNvSpPr txBox="1"/>
          <p:nvPr/>
        </p:nvSpPr>
        <p:spPr>
          <a:xfrm>
            <a:off x="685901" y="1741738"/>
            <a:ext cx="11120755" cy="2168542"/>
          </a:xfrm>
          <a:prstGeom prst="rect">
            <a:avLst/>
          </a:prstGeom>
        </p:spPr>
        <p:txBody>
          <a:bodyPr vert="horz" wrap="square" lIns="0" tIns="130810" rIns="0" bIns="0" rtlCol="0">
            <a:spAutoFit/>
          </a:bodyPr>
          <a:lstStyle/>
          <a:p>
            <a:pPr marL="12700">
              <a:lnSpc>
                <a:spcPct val="100000"/>
              </a:lnSpc>
              <a:spcBef>
                <a:spcPts val="1030"/>
              </a:spcBef>
            </a:pPr>
            <a:r>
              <a:rPr sz="1800" dirty="0">
                <a:solidFill>
                  <a:srgbClr val="952A8A"/>
                </a:solidFill>
                <a:latin typeface="Arial"/>
                <a:cs typeface="Arial"/>
              </a:rPr>
              <a:t>Tips</a:t>
            </a:r>
            <a:r>
              <a:rPr sz="1800" spc="-45" dirty="0">
                <a:solidFill>
                  <a:srgbClr val="952A8A"/>
                </a:solidFill>
                <a:latin typeface="Arial"/>
                <a:cs typeface="Arial"/>
              </a:rPr>
              <a:t> </a:t>
            </a:r>
            <a:r>
              <a:rPr sz="1800" dirty="0">
                <a:solidFill>
                  <a:srgbClr val="952A8A"/>
                </a:solidFill>
                <a:latin typeface="Arial"/>
                <a:cs typeface="Arial"/>
              </a:rPr>
              <a:t>for</a:t>
            </a:r>
            <a:r>
              <a:rPr sz="1800" spc="-35" dirty="0">
                <a:solidFill>
                  <a:srgbClr val="952A8A"/>
                </a:solidFill>
                <a:latin typeface="Arial"/>
                <a:cs typeface="Arial"/>
              </a:rPr>
              <a:t> </a:t>
            </a:r>
            <a:r>
              <a:rPr sz="1800" dirty="0">
                <a:solidFill>
                  <a:srgbClr val="952A8A"/>
                </a:solidFill>
                <a:latin typeface="Arial"/>
                <a:cs typeface="Arial"/>
              </a:rPr>
              <a:t>your</a:t>
            </a:r>
            <a:r>
              <a:rPr sz="1800" spc="-10" dirty="0">
                <a:solidFill>
                  <a:srgbClr val="952A8A"/>
                </a:solidFill>
                <a:latin typeface="Arial"/>
                <a:cs typeface="Arial"/>
              </a:rPr>
              <a:t> </a:t>
            </a:r>
            <a:r>
              <a:rPr sz="1800" dirty="0">
                <a:solidFill>
                  <a:srgbClr val="952A8A"/>
                </a:solidFill>
                <a:latin typeface="Arial"/>
                <a:cs typeface="Arial"/>
              </a:rPr>
              <a:t>NPC</a:t>
            </a:r>
            <a:r>
              <a:rPr sz="1800" spc="-30" dirty="0">
                <a:solidFill>
                  <a:srgbClr val="952A8A"/>
                </a:solidFill>
                <a:latin typeface="Arial"/>
                <a:cs typeface="Arial"/>
              </a:rPr>
              <a:t> </a:t>
            </a:r>
            <a:r>
              <a:rPr sz="1800" spc="-10" dirty="0">
                <a:solidFill>
                  <a:srgbClr val="952A8A"/>
                </a:solidFill>
                <a:latin typeface="Arial"/>
                <a:cs typeface="Arial"/>
              </a:rPr>
              <a:t>application</a:t>
            </a:r>
            <a:r>
              <a:rPr sz="1800" spc="-10" dirty="0">
                <a:solidFill>
                  <a:srgbClr val="2B1D37"/>
                </a:solidFill>
                <a:latin typeface="Arial"/>
                <a:cs typeface="Arial"/>
              </a:rPr>
              <a:t>:</a:t>
            </a:r>
            <a:br>
              <a:rPr lang="en-AU" sz="1800" spc="-10" dirty="0">
                <a:solidFill>
                  <a:srgbClr val="2B1D37"/>
                </a:solidFill>
                <a:latin typeface="Arial"/>
                <a:cs typeface="Arial"/>
              </a:rPr>
            </a:br>
            <a:endParaRPr sz="1800" dirty="0">
              <a:latin typeface="Arial"/>
              <a:cs typeface="Arial"/>
            </a:endParaRPr>
          </a:p>
          <a:p>
            <a:pPr marL="429895" indent="-286385">
              <a:lnSpc>
                <a:spcPct val="100000"/>
              </a:lnSpc>
              <a:spcBef>
                <a:spcPts val="575"/>
              </a:spcBef>
              <a:buChar char="•"/>
              <a:tabLst>
                <a:tab pos="429895" algn="l"/>
              </a:tabLst>
            </a:pPr>
            <a:r>
              <a:rPr sz="1100" dirty="0">
                <a:solidFill>
                  <a:srgbClr val="2B1D37"/>
                </a:solidFill>
                <a:latin typeface="Arial"/>
                <a:cs typeface="Arial"/>
              </a:rPr>
              <a:t>The</a:t>
            </a:r>
            <a:r>
              <a:rPr sz="1100" spc="-35" dirty="0">
                <a:solidFill>
                  <a:srgbClr val="2B1D37"/>
                </a:solidFill>
                <a:latin typeface="Arial"/>
                <a:cs typeface="Arial"/>
              </a:rPr>
              <a:t> </a:t>
            </a:r>
            <a:r>
              <a:rPr sz="1100" dirty="0">
                <a:solidFill>
                  <a:srgbClr val="2B1D37"/>
                </a:solidFill>
                <a:latin typeface="Arial"/>
                <a:cs typeface="Arial"/>
              </a:rPr>
              <a:t>name</a:t>
            </a:r>
            <a:r>
              <a:rPr sz="1100" spc="-25" dirty="0">
                <a:solidFill>
                  <a:srgbClr val="2B1D37"/>
                </a:solidFill>
                <a:latin typeface="Arial"/>
                <a:cs typeface="Arial"/>
              </a:rPr>
              <a:t> </a:t>
            </a:r>
            <a:r>
              <a:rPr sz="1100" dirty="0">
                <a:solidFill>
                  <a:srgbClr val="2B1D37"/>
                </a:solidFill>
                <a:latin typeface="Arial"/>
                <a:cs typeface="Arial"/>
              </a:rPr>
              <a:t>on</a:t>
            </a:r>
            <a:r>
              <a:rPr sz="1100" spc="-10" dirty="0">
                <a:solidFill>
                  <a:srgbClr val="2B1D37"/>
                </a:solidFill>
                <a:latin typeface="Arial"/>
                <a:cs typeface="Arial"/>
              </a:rPr>
              <a:t> </a:t>
            </a:r>
            <a:r>
              <a:rPr sz="1100" dirty="0">
                <a:solidFill>
                  <a:srgbClr val="2B1D37"/>
                </a:solidFill>
                <a:latin typeface="Arial"/>
                <a:cs typeface="Arial"/>
              </a:rPr>
              <a:t>your</a:t>
            </a:r>
            <a:r>
              <a:rPr sz="1100" spc="-15" dirty="0">
                <a:solidFill>
                  <a:srgbClr val="2B1D37"/>
                </a:solidFill>
                <a:latin typeface="Arial"/>
                <a:cs typeface="Arial"/>
              </a:rPr>
              <a:t> </a:t>
            </a:r>
            <a:r>
              <a:rPr sz="1100" dirty="0">
                <a:solidFill>
                  <a:srgbClr val="2B1D37"/>
                </a:solidFill>
                <a:latin typeface="Arial"/>
                <a:cs typeface="Arial"/>
              </a:rPr>
              <a:t>certificate</a:t>
            </a:r>
            <a:r>
              <a:rPr sz="1100" spc="-50" dirty="0">
                <a:solidFill>
                  <a:srgbClr val="2B1D37"/>
                </a:solidFill>
                <a:latin typeface="Arial"/>
                <a:cs typeface="Arial"/>
              </a:rPr>
              <a:t> </a:t>
            </a:r>
            <a:r>
              <a:rPr sz="1100" dirty="0">
                <a:solidFill>
                  <a:srgbClr val="2B1D37"/>
                </a:solidFill>
                <a:latin typeface="Arial"/>
                <a:cs typeface="Arial"/>
              </a:rPr>
              <a:t>must</a:t>
            </a:r>
            <a:r>
              <a:rPr sz="1100" spc="-35" dirty="0">
                <a:solidFill>
                  <a:srgbClr val="2B1D37"/>
                </a:solidFill>
                <a:latin typeface="Arial"/>
                <a:cs typeface="Arial"/>
              </a:rPr>
              <a:t> </a:t>
            </a:r>
            <a:r>
              <a:rPr sz="1100" dirty="0">
                <a:solidFill>
                  <a:srgbClr val="2B1D37"/>
                </a:solidFill>
                <a:latin typeface="Arial"/>
                <a:cs typeface="Arial"/>
              </a:rPr>
              <a:t>be</a:t>
            </a:r>
            <a:r>
              <a:rPr sz="1100" spc="-20" dirty="0">
                <a:solidFill>
                  <a:srgbClr val="2B1D37"/>
                </a:solidFill>
                <a:latin typeface="Arial"/>
                <a:cs typeface="Arial"/>
              </a:rPr>
              <a:t> </a:t>
            </a:r>
            <a:r>
              <a:rPr sz="1100" dirty="0">
                <a:solidFill>
                  <a:srgbClr val="2B1D37"/>
                </a:solidFill>
                <a:latin typeface="Arial"/>
                <a:cs typeface="Arial"/>
              </a:rPr>
              <a:t>the</a:t>
            </a:r>
            <a:r>
              <a:rPr sz="1100" spc="-35" dirty="0">
                <a:solidFill>
                  <a:srgbClr val="2B1D37"/>
                </a:solidFill>
                <a:latin typeface="Arial"/>
                <a:cs typeface="Arial"/>
              </a:rPr>
              <a:t> </a:t>
            </a:r>
            <a:r>
              <a:rPr sz="1100" dirty="0">
                <a:solidFill>
                  <a:srgbClr val="2B1D37"/>
                </a:solidFill>
                <a:latin typeface="Arial"/>
                <a:cs typeface="Arial"/>
              </a:rPr>
              <a:t>same</a:t>
            </a:r>
            <a:r>
              <a:rPr sz="1100" spc="-25" dirty="0">
                <a:solidFill>
                  <a:srgbClr val="2B1D37"/>
                </a:solidFill>
                <a:latin typeface="Arial"/>
                <a:cs typeface="Arial"/>
              </a:rPr>
              <a:t> </a:t>
            </a:r>
            <a:r>
              <a:rPr sz="1100" dirty="0">
                <a:solidFill>
                  <a:srgbClr val="2B1D37"/>
                </a:solidFill>
                <a:latin typeface="Arial"/>
                <a:cs typeface="Arial"/>
              </a:rPr>
              <a:t>as</a:t>
            </a:r>
            <a:r>
              <a:rPr sz="1100" spc="-20" dirty="0">
                <a:solidFill>
                  <a:srgbClr val="2B1D37"/>
                </a:solidFill>
                <a:latin typeface="Arial"/>
                <a:cs typeface="Arial"/>
              </a:rPr>
              <a:t> </a:t>
            </a:r>
            <a:r>
              <a:rPr sz="1100" dirty="0">
                <a:solidFill>
                  <a:srgbClr val="2B1D37"/>
                </a:solidFill>
                <a:latin typeface="Arial"/>
                <a:cs typeface="Arial"/>
              </a:rPr>
              <a:t>listed</a:t>
            </a:r>
            <a:r>
              <a:rPr sz="1100" spc="-5" dirty="0">
                <a:solidFill>
                  <a:srgbClr val="2B1D37"/>
                </a:solidFill>
                <a:latin typeface="Arial"/>
                <a:cs typeface="Arial"/>
              </a:rPr>
              <a:t> </a:t>
            </a:r>
            <a:r>
              <a:rPr sz="1100" dirty="0">
                <a:solidFill>
                  <a:srgbClr val="2B1D37"/>
                </a:solidFill>
                <a:latin typeface="Arial"/>
                <a:cs typeface="Arial"/>
              </a:rPr>
              <a:t>on</a:t>
            </a:r>
            <a:r>
              <a:rPr sz="1100" spc="-15" dirty="0">
                <a:solidFill>
                  <a:srgbClr val="2B1D37"/>
                </a:solidFill>
                <a:latin typeface="Arial"/>
                <a:cs typeface="Arial"/>
              </a:rPr>
              <a:t> </a:t>
            </a:r>
            <a:r>
              <a:rPr sz="1100" spc="-10" dirty="0">
                <a:solidFill>
                  <a:srgbClr val="2B1D37"/>
                </a:solidFill>
                <a:latin typeface="Arial"/>
                <a:cs typeface="Arial"/>
              </a:rPr>
              <a:t>mySi-</a:t>
            </a:r>
            <a:r>
              <a:rPr sz="1100" spc="-20" dirty="0">
                <a:solidFill>
                  <a:srgbClr val="2B1D37"/>
                </a:solidFill>
                <a:latin typeface="Arial"/>
                <a:cs typeface="Arial"/>
              </a:rPr>
              <a:t>Net.</a:t>
            </a:r>
            <a:endParaRPr sz="1100" dirty="0">
              <a:latin typeface="Arial"/>
              <a:cs typeface="Arial"/>
            </a:endParaRPr>
          </a:p>
          <a:p>
            <a:pPr>
              <a:lnSpc>
                <a:spcPct val="100000"/>
              </a:lnSpc>
              <a:spcBef>
                <a:spcPts val="235"/>
              </a:spcBef>
              <a:buClr>
                <a:srgbClr val="2B1D37"/>
              </a:buClr>
              <a:buFont typeface="Arial"/>
              <a:buChar char="•"/>
            </a:pPr>
            <a:endParaRPr sz="1100" dirty="0">
              <a:latin typeface="Arial"/>
              <a:cs typeface="Arial"/>
            </a:endParaRPr>
          </a:p>
          <a:p>
            <a:pPr marL="429895" marR="246379" indent="-287020">
              <a:lnSpc>
                <a:spcPct val="100000"/>
              </a:lnSpc>
              <a:buChar char="•"/>
              <a:tabLst>
                <a:tab pos="429895" algn="l"/>
              </a:tabLst>
            </a:pPr>
            <a:r>
              <a:rPr sz="1100" dirty="0">
                <a:solidFill>
                  <a:srgbClr val="2B1D37"/>
                </a:solidFill>
                <a:latin typeface="Arial"/>
                <a:cs typeface="Arial"/>
              </a:rPr>
              <a:t>Police</a:t>
            </a:r>
            <a:r>
              <a:rPr sz="1100" spc="-5" dirty="0">
                <a:solidFill>
                  <a:srgbClr val="2B1D37"/>
                </a:solidFill>
                <a:latin typeface="Arial"/>
                <a:cs typeface="Arial"/>
              </a:rPr>
              <a:t> </a:t>
            </a:r>
            <a:r>
              <a:rPr sz="1100" dirty="0">
                <a:solidFill>
                  <a:srgbClr val="2B1D37"/>
                </a:solidFill>
                <a:latin typeface="Arial"/>
                <a:cs typeface="Arial"/>
              </a:rPr>
              <a:t>certificates</a:t>
            </a:r>
            <a:r>
              <a:rPr sz="1100" spc="-60" dirty="0">
                <a:solidFill>
                  <a:srgbClr val="2B1D37"/>
                </a:solidFill>
                <a:latin typeface="Arial"/>
                <a:cs typeface="Arial"/>
              </a:rPr>
              <a:t> </a:t>
            </a:r>
            <a:r>
              <a:rPr sz="1100" dirty="0">
                <a:solidFill>
                  <a:srgbClr val="2B1D37"/>
                </a:solidFill>
                <a:latin typeface="Arial"/>
                <a:cs typeface="Arial"/>
              </a:rPr>
              <a:t>are</a:t>
            </a:r>
            <a:r>
              <a:rPr sz="1100" spc="-35" dirty="0">
                <a:solidFill>
                  <a:srgbClr val="2B1D37"/>
                </a:solidFill>
                <a:latin typeface="Arial"/>
                <a:cs typeface="Arial"/>
              </a:rPr>
              <a:t> </a:t>
            </a:r>
            <a:r>
              <a:rPr sz="1100" dirty="0">
                <a:solidFill>
                  <a:srgbClr val="2B1D37"/>
                </a:solidFill>
                <a:latin typeface="Arial"/>
                <a:cs typeface="Arial"/>
              </a:rPr>
              <a:t>valid</a:t>
            </a:r>
            <a:r>
              <a:rPr sz="1100" spc="-5" dirty="0">
                <a:solidFill>
                  <a:srgbClr val="2B1D37"/>
                </a:solidFill>
                <a:latin typeface="Arial"/>
                <a:cs typeface="Arial"/>
              </a:rPr>
              <a:t> </a:t>
            </a:r>
            <a:r>
              <a:rPr sz="1100" dirty="0">
                <a:solidFill>
                  <a:srgbClr val="2B1D37"/>
                </a:solidFill>
                <a:latin typeface="Arial"/>
                <a:cs typeface="Arial"/>
              </a:rPr>
              <a:t>for</a:t>
            </a:r>
            <a:r>
              <a:rPr sz="1100" spc="-45" dirty="0">
                <a:solidFill>
                  <a:srgbClr val="2B1D37"/>
                </a:solidFill>
                <a:latin typeface="Arial"/>
                <a:cs typeface="Arial"/>
              </a:rPr>
              <a:t> </a:t>
            </a:r>
            <a:r>
              <a:rPr sz="1100" dirty="0">
                <a:solidFill>
                  <a:srgbClr val="2B1D37"/>
                </a:solidFill>
                <a:latin typeface="Arial"/>
                <a:cs typeface="Arial"/>
              </a:rPr>
              <a:t>3</a:t>
            </a:r>
            <a:r>
              <a:rPr sz="1100" spc="-25" dirty="0">
                <a:solidFill>
                  <a:srgbClr val="2B1D37"/>
                </a:solidFill>
                <a:latin typeface="Arial"/>
                <a:cs typeface="Arial"/>
              </a:rPr>
              <a:t> </a:t>
            </a:r>
            <a:r>
              <a:rPr sz="1100" dirty="0">
                <a:solidFill>
                  <a:srgbClr val="2B1D37"/>
                </a:solidFill>
                <a:latin typeface="Arial"/>
                <a:cs typeface="Arial"/>
              </a:rPr>
              <a:t>years.</a:t>
            </a:r>
            <a:r>
              <a:rPr sz="1100" spc="-30" dirty="0">
                <a:solidFill>
                  <a:srgbClr val="2B1D37"/>
                </a:solidFill>
                <a:latin typeface="Arial"/>
                <a:cs typeface="Arial"/>
              </a:rPr>
              <a:t> </a:t>
            </a:r>
            <a:r>
              <a:rPr sz="1100" dirty="0">
                <a:solidFill>
                  <a:srgbClr val="2B1D37"/>
                </a:solidFill>
                <a:latin typeface="Arial"/>
                <a:cs typeface="Arial"/>
              </a:rPr>
              <a:t>Your</a:t>
            </a:r>
            <a:r>
              <a:rPr sz="1100" spc="-30" dirty="0">
                <a:solidFill>
                  <a:srgbClr val="2B1D37"/>
                </a:solidFill>
                <a:latin typeface="Arial"/>
                <a:cs typeface="Arial"/>
              </a:rPr>
              <a:t> </a:t>
            </a:r>
            <a:r>
              <a:rPr sz="1100" dirty="0">
                <a:solidFill>
                  <a:srgbClr val="2B1D37"/>
                </a:solidFill>
                <a:latin typeface="Arial"/>
                <a:cs typeface="Arial"/>
              </a:rPr>
              <a:t>certificate</a:t>
            </a:r>
            <a:r>
              <a:rPr sz="1100" spc="-60" dirty="0">
                <a:solidFill>
                  <a:srgbClr val="2B1D37"/>
                </a:solidFill>
                <a:latin typeface="Arial"/>
                <a:cs typeface="Arial"/>
              </a:rPr>
              <a:t> </a:t>
            </a:r>
            <a:r>
              <a:rPr sz="1100" dirty="0">
                <a:solidFill>
                  <a:srgbClr val="2B1D37"/>
                </a:solidFill>
                <a:latin typeface="Arial"/>
                <a:cs typeface="Arial"/>
              </a:rPr>
              <a:t>must</a:t>
            </a:r>
            <a:r>
              <a:rPr sz="1100" spc="-45" dirty="0">
                <a:solidFill>
                  <a:srgbClr val="2B1D37"/>
                </a:solidFill>
                <a:latin typeface="Arial"/>
                <a:cs typeface="Arial"/>
              </a:rPr>
              <a:t> </a:t>
            </a:r>
            <a:r>
              <a:rPr sz="1100" dirty="0">
                <a:solidFill>
                  <a:srgbClr val="2B1D37"/>
                </a:solidFill>
                <a:latin typeface="Arial"/>
                <a:cs typeface="Arial"/>
              </a:rPr>
              <a:t>have</a:t>
            </a:r>
            <a:r>
              <a:rPr sz="1100" spc="-20" dirty="0">
                <a:solidFill>
                  <a:srgbClr val="2B1D37"/>
                </a:solidFill>
                <a:latin typeface="Arial"/>
                <a:cs typeface="Arial"/>
              </a:rPr>
              <a:t> </a:t>
            </a:r>
            <a:r>
              <a:rPr sz="1100" dirty="0">
                <a:solidFill>
                  <a:srgbClr val="2B1D37"/>
                </a:solidFill>
                <a:latin typeface="Arial"/>
                <a:cs typeface="Arial"/>
              </a:rPr>
              <a:t>at</a:t>
            </a:r>
            <a:r>
              <a:rPr sz="1100" spc="-30" dirty="0">
                <a:solidFill>
                  <a:srgbClr val="2B1D37"/>
                </a:solidFill>
                <a:latin typeface="Arial"/>
                <a:cs typeface="Arial"/>
              </a:rPr>
              <a:t> </a:t>
            </a:r>
            <a:r>
              <a:rPr sz="1100" dirty="0">
                <a:solidFill>
                  <a:srgbClr val="2B1D37"/>
                </a:solidFill>
                <a:latin typeface="Arial"/>
                <a:cs typeface="Arial"/>
              </a:rPr>
              <a:t>least</a:t>
            </a:r>
            <a:r>
              <a:rPr sz="1100" spc="-20" dirty="0">
                <a:solidFill>
                  <a:srgbClr val="2B1D37"/>
                </a:solidFill>
                <a:latin typeface="Arial"/>
                <a:cs typeface="Arial"/>
              </a:rPr>
              <a:t> </a:t>
            </a:r>
            <a:r>
              <a:rPr sz="1100" dirty="0">
                <a:solidFill>
                  <a:srgbClr val="2B1D37"/>
                </a:solidFill>
                <a:latin typeface="Arial"/>
                <a:cs typeface="Arial"/>
              </a:rPr>
              <a:t>6</a:t>
            </a:r>
            <a:r>
              <a:rPr sz="1100" spc="-30" dirty="0">
                <a:solidFill>
                  <a:srgbClr val="2B1D37"/>
                </a:solidFill>
                <a:latin typeface="Arial"/>
                <a:cs typeface="Arial"/>
              </a:rPr>
              <a:t> </a:t>
            </a:r>
            <a:r>
              <a:rPr sz="1100" dirty="0">
                <a:solidFill>
                  <a:srgbClr val="2B1D37"/>
                </a:solidFill>
                <a:latin typeface="Arial"/>
                <a:cs typeface="Arial"/>
              </a:rPr>
              <a:t>months</a:t>
            </a:r>
            <a:r>
              <a:rPr sz="1100" spc="-50" dirty="0">
                <a:solidFill>
                  <a:srgbClr val="2B1D37"/>
                </a:solidFill>
                <a:latin typeface="Arial"/>
                <a:cs typeface="Arial"/>
              </a:rPr>
              <a:t> </a:t>
            </a:r>
            <a:r>
              <a:rPr sz="1100" dirty="0">
                <a:solidFill>
                  <a:srgbClr val="2B1D37"/>
                </a:solidFill>
                <a:latin typeface="Arial"/>
                <a:cs typeface="Arial"/>
              </a:rPr>
              <a:t>validity when</a:t>
            </a:r>
            <a:r>
              <a:rPr sz="1100" spc="-5" dirty="0">
                <a:solidFill>
                  <a:srgbClr val="2B1D37"/>
                </a:solidFill>
                <a:latin typeface="Arial"/>
                <a:cs typeface="Arial"/>
              </a:rPr>
              <a:t> </a:t>
            </a:r>
            <a:r>
              <a:rPr sz="1100" dirty="0">
                <a:solidFill>
                  <a:srgbClr val="2B1D37"/>
                </a:solidFill>
                <a:latin typeface="Arial"/>
                <a:cs typeface="Arial"/>
              </a:rPr>
              <a:t>you</a:t>
            </a:r>
            <a:r>
              <a:rPr sz="1100" spc="-15" dirty="0">
                <a:solidFill>
                  <a:srgbClr val="2B1D37"/>
                </a:solidFill>
                <a:latin typeface="Arial"/>
                <a:cs typeface="Arial"/>
              </a:rPr>
              <a:t> </a:t>
            </a:r>
            <a:r>
              <a:rPr sz="1100" dirty="0">
                <a:solidFill>
                  <a:srgbClr val="2B1D37"/>
                </a:solidFill>
                <a:latin typeface="Arial"/>
                <a:cs typeface="Arial"/>
              </a:rPr>
              <a:t>submit</a:t>
            </a:r>
            <a:r>
              <a:rPr sz="1100" spc="-30" dirty="0">
                <a:solidFill>
                  <a:srgbClr val="2B1D37"/>
                </a:solidFill>
                <a:latin typeface="Arial"/>
                <a:cs typeface="Arial"/>
              </a:rPr>
              <a:t> </a:t>
            </a:r>
            <a:r>
              <a:rPr sz="1100" dirty="0">
                <a:solidFill>
                  <a:srgbClr val="2B1D37"/>
                </a:solidFill>
                <a:latin typeface="Arial"/>
                <a:cs typeface="Arial"/>
              </a:rPr>
              <a:t>to</a:t>
            </a:r>
            <a:r>
              <a:rPr sz="1100" spc="-40" dirty="0">
                <a:solidFill>
                  <a:srgbClr val="2B1D37"/>
                </a:solidFill>
                <a:latin typeface="Arial"/>
                <a:cs typeface="Arial"/>
              </a:rPr>
              <a:t> </a:t>
            </a:r>
            <a:r>
              <a:rPr sz="1100" dirty="0">
                <a:solidFill>
                  <a:srgbClr val="2B1D37"/>
                </a:solidFill>
                <a:latin typeface="Arial"/>
                <a:cs typeface="Arial"/>
              </a:rPr>
              <a:t>InPlace. </a:t>
            </a:r>
            <a:r>
              <a:rPr sz="1100" i="1" dirty="0">
                <a:solidFill>
                  <a:srgbClr val="2B1D37"/>
                </a:solidFill>
                <a:latin typeface="Arial"/>
                <a:cs typeface="Arial"/>
              </a:rPr>
              <a:t>(Some</a:t>
            </a:r>
            <a:r>
              <a:rPr sz="1100" i="1" spc="-35" dirty="0">
                <a:solidFill>
                  <a:srgbClr val="2B1D37"/>
                </a:solidFill>
                <a:latin typeface="Arial"/>
                <a:cs typeface="Arial"/>
              </a:rPr>
              <a:t> </a:t>
            </a:r>
            <a:r>
              <a:rPr sz="1100" i="1" dirty="0">
                <a:solidFill>
                  <a:srgbClr val="2B1D37"/>
                </a:solidFill>
                <a:latin typeface="Arial"/>
                <a:cs typeface="Arial"/>
              </a:rPr>
              <a:t>providers</a:t>
            </a:r>
            <a:r>
              <a:rPr sz="1100" i="1" spc="-35" dirty="0">
                <a:solidFill>
                  <a:srgbClr val="2B1D37"/>
                </a:solidFill>
                <a:latin typeface="Arial"/>
                <a:cs typeface="Arial"/>
              </a:rPr>
              <a:t> </a:t>
            </a:r>
            <a:r>
              <a:rPr sz="1100" i="1" dirty="0">
                <a:solidFill>
                  <a:srgbClr val="2B1D37"/>
                </a:solidFill>
                <a:latin typeface="Arial"/>
                <a:cs typeface="Arial"/>
              </a:rPr>
              <a:t>also</a:t>
            </a:r>
            <a:r>
              <a:rPr sz="1100" i="1" spc="-30" dirty="0">
                <a:solidFill>
                  <a:srgbClr val="2B1D37"/>
                </a:solidFill>
                <a:latin typeface="Arial"/>
                <a:cs typeface="Arial"/>
              </a:rPr>
              <a:t> </a:t>
            </a:r>
            <a:r>
              <a:rPr sz="1100" i="1" dirty="0">
                <a:solidFill>
                  <a:srgbClr val="2B1D37"/>
                </a:solidFill>
                <a:latin typeface="Arial"/>
                <a:cs typeface="Arial"/>
              </a:rPr>
              <a:t>may</a:t>
            </a:r>
            <a:r>
              <a:rPr sz="1100" i="1" spc="-35" dirty="0">
                <a:solidFill>
                  <a:srgbClr val="2B1D37"/>
                </a:solidFill>
                <a:latin typeface="Arial"/>
                <a:cs typeface="Arial"/>
              </a:rPr>
              <a:t> </a:t>
            </a:r>
            <a:r>
              <a:rPr sz="1100" i="1" dirty="0">
                <a:solidFill>
                  <a:srgbClr val="2B1D37"/>
                </a:solidFill>
                <a:latin typeface="Arial"/>
                <a:cs typeface="Arial"/>
              </a:rPr>
              <a:t>ask</a:t>
            </a:r>
            <a:r>
              <a:rPr sz="1100" i="1" spc="-25" dirty="0">
                <a:solidFill>
                  <a:srgbClr val="2B1D37"/>
                </a:solidFill>
                <a:latin typeface="Arial"/>
                <a:cs typeface="Arial"/>
              </a:rPr>
              <a:t> </a:t>
            </a:r>
            <a:r>
              <a:rPr sz="1100" i="1" dirty="0">
                <a:solidFill>
                  <a:srgbClr val="2B1D37"/>
                </a:solidFill>
                <a:latin typeface="Arial"/>
                <a:cs typeface="Arial"/>
              </a:rPr>
              <a:t>for</a:t>
            </a:r>
            <a:r>
              <a:rPr sz="1100" i="1" spc="-45" dirty="0">
                <a:solidFill>
                  <a:srgbClr val="2B1D37"/>
                </a:solidFill>
                <a:latin typeface="Arial"/>
                <a:cs typeface="Arial"/>
              </a:rPr>
              <a:t> </a:t>
            </a:r>
            <a:r>
              <a:rPr sz="1100" i="1" dirty="0">
                <a:solidFill>
                  <a:srgbClr val="2B1D37"/>
                </a:solidFill>
                <a:latin typeface="Arial"/>
                <a:cs typeface="Arial"/>
              </a:rPr>
              <a:t>an</a:t>
            </a:r>
            <a:r>
              <a:rPr sz="1100" i="1" spc="-25" dirty="0">
                <a:solidFill>
                  <a:srgbClr val="2B1D37"/>
                </a:solidFill>
                <a:latin typeface="Arial"/>
                <a:cs typeface="Arial"/>
              </a:rPr>
              <a:t> </a:t>
            </a:r>
            <a:r>
              <a:rPr sz="1100" i="1" dirty="0">
                <a:solidFill>
                  <a:srgbClr val="2B1D37"/>
                </a:solidFill>
                <a:latin typeface="Arial"/>
                <a:cs typeface="Arial"/>
              </a:rPr>
              <a:t>NPC</a:t>
            </a:r>
            <a:r>
              <a:rPr sz="1100" i="1" spc="-10" dirty="0">
                <a:solidFill>
                  <a:srgbClr val="2B1D37"/>
                </a:solidFill>
                <a:latin typeface="Arial"/>
                <a:cs typeface="Arial"/>
              </a:rPr>
              <a:t> </a:t>
            </a:r>
            <a:r>
              <a:rPr sz="1100" i="1" dirty="0">
                <a:solidFill>
                  <a:srgbClr val="2B1D37"/>
                </a:solidFill>
                <a:latin typeface="Arial"/>
                <a:cs typeface="Arial"/>
              </a:rPr>
              <a:t>that</a:t>
            </a:r>
            <a:r>
              <a:rPr sz="1100" i="1" spc="-40" dirty="0">
                <a:solidFill>
                  <a:srgbClr val="2B1D37"/>
                </a:solidFill>
                <a:latin typeface="Arial"/>
                <a:cs typeface="Arial"/>
              </a:rPr>
              <a:t> </a:t>
            </a:r>
            <a:r>
              <a:rPr sz="1100" i="1" spc="-25" dirty="0">
                <a:solidFill>
                  <a:srgbClr val="2B1D37"/>
                </a:solidFill>
                <a:latin typeface="Arial"/>
                <a:cs typeface="Arial"/>
              </a:rPr>
              <a:t>is </a:t>
            </a:r>
            <a:r>
              <a:rPr sz="1100" i="1" dirty="0">
                <a:solidFill>
                  <a:srgbClr val="2B1D37"/>
                </a:solidFill>
                <a:latin typeface="Arial"/>
                <a:cs typeface="Arial"/>
              </a:rPr>
              <a:t>conducted</a:t>
            </a:r>
            <a:r>
              <a:rPr sz="1100" i="1" spc="-35" dirty="0">
                <a:solidFill>
                  <a:srgbClr val="2B1D37"/>
                </a:solidFill>
                <a:latin typeface="Arial"/>
                <a:cs typeface="Arial"/>
              </a:rPr>
              <a:t> </a:t>
            </a:r>
            <a:r>
              <a:rPr sz="1100" i="1" dirty="0">
                <a:solidFill>
                  <a:srgbClr val="2B1D37"/>
                </a:solidFill>
                <a:latin typeface="Arial"/>
                <a:cs typeface="Arial"/>
              </a:rPr>
              <a:t>no</a:t>
            </a:r>
            <a:r>
              <a:rPr sz="1100" i="1" spc="-20" dirty="0">
                <a:solidFill>
                  <a:srgbClr val="2B1D37"/>
                </a:solidFill>
                <a:latin typeface="Arial"/>
                <a:cs typeface="Arial"/>
              </a:rPr>
              <a:t> </a:t>
            </a:r>
            <a:r>
              <a:rPr sz="1100" i="1" dirty="0">
                <a:solidFill>
                  <a:srgbClr val="2B1D37"/>
                </a:solidFill>
                <a:latin typeface="Arial"/>
                <a:cs typeface="Arial"/>
              </a:rPr>
              <a:t>earlier</a:t>
            </a:r>
            <a:r>
              <a:rPr sz="1100" i="1" spc="-15" dirty="0">
                <a:solidFill>
                  <a:srgbClr val="2B1D37"/>
                </a:solidFill>
                <a:latin typeface="Arial"/>
                <a:cs typeface="Arial"/>
              </a:rPr>
              <a:t> </a:t>
            </a:r>
            <a:r>
              <a:rPr sz="1100" i="1" dirty="0">
                <a:solidFill>
                  <a:srgbClr val="2B1D37"/>
                </a:solidFill>
                <a:latin typeface="Arial"/>
                <a:cs typeface="Arial"/>
              </a:rPr>
              <a:t>than</a:t>
            </a:r>
            <a:r>
              <a:rPr sz="1100" i="1" spc="-30" dirty="0">
                <a:solidFill>
                  <a:srgbClr val="2B1D37"/>
                </a:solidFill>
                <a:latin typeface="Arial"/>
                <a:cs typeface="Arial"/>
              </a:rPr>
              <a:t> </a:t>
            </a:r>
            <a:r>
              <a:rPr sz="1100" i="1" dirty="0">
                <a:solidFill>
                  <a:srgbClr val="2B1D37"/>
                </a:solidFill>
                <a:latin typeface="Arial"/>
                <a:cs typeface="Arial"/>
              </a:rPr>
              <a:t>6mths</a:t>
            </a:r>
            <a:r>
              <a:rPr sz="1100" i="1" spc="-45" dirty="0">
                <a:solidFill>
                  <a:srgbClr val="2B1D37"/>
                </a:solidFill>
                <a:latin typeface="Arial"/>
                <a:cs typeface="Arial"/>
              </a:rPr>
              <a:t> </a:t>
            </a:r>
            <a:r>
              <a:rPr sz="1100" i="1" dirty="0">
                <a:solidFill>
                  <a:srgbClr val="2B1D37"/>
                </a:solidFill>
                <a:latin typeface="Arial"/>
                <a:cs typeface="Arial"/>
              </a:rPr>
              <a:t>prior</a:t>
            </a:r>
            <a:r>
              <a:rPr sz="1100" i="1" spc="-15" dirty="0">
                <a:solidFill>
                  <a:srgbClr val="2B1D37"/>
                </a:solidFill>
                <a:latin typeface="Arial"/>
                <a:cs typeface="Arial"/>
              </a:rPr>
              <a:t> </a:t>
            </a:r>
            <a:r>
              <a:rPr sz="1100" i="1" dirty="0">
                <a:solidFill>
                  <a:srgbClr val="2B1D37"/>
                </a:solidFill>
                <a:latin typeface="Arial"/>
                <a:cs typeface="Arial"/>
              </a:rPr>
              <a:t>to</a:t>
            </a:r>
            <a:r>
              <a:rPr sz="1100" i="1" spc="-30" dirty="0">
                <a:solidFill>
                  <a:srgbClr val="2B1D37"/>
                </a:solidFill>
                <a:latin typeface="Arial"/>
                <a:cs typeface="Arial"/>
              </a:rPr>
              <a:t> </a:t>
            </a:r>
            <a:r>
              <a:rPr sz="1100" i="1" dirty="0">
                <a:solidFill>
                  <a:srgbClr val="2B1D37"/>
                </a:solidFill>
                <a:latin typeface="Arial"/>
                <a:cs typeface="Arial"/>
              </a:rPr>
              <a:t>your</a:t>
            </a:r>
            <a:r>
              <a:rPr sz="1100" i="1" spc="-25" dirty="0">
                <a:solidFill>
                  <a:srgbClr val="2B1D37"/>
                </a:solidFill>
                <a:latin typeface="Arial"/>
                <a:cs typeface="Arial"/>
              </a:rPr>
              <a:t> </a:t>
            </a:r>
            <a:r>
              <a:rPr sz="1100" i="1" dirty="0">
                <a:solidFill>
                  <a:srgbClr val="2B1D37"/>
                </a:solidFill>
                <a:latin typeface="Arial"/>
                <a:cs typeface="Arial"/>
              </a:rPr>
              <a:t>placement</a:t>
            </a:r>
            <a:r>
              <a:rPr sz="1100" i="1" spc="-25" dirty="0">
                <a:solidFill>
                  <a:srgbClr val="2B1D37"/>
                </a:solidFill>
                <a:latin typeface="Arial"/>
                <a:cs typeface="Arial"/>
              </a:rPr>
              <a:t> </a:t>
            </a:r>
            <a:r>
              <a:rPr sz="1100" i="1" dirty="0">
                <a:solidFill>
                  <a:srgbClr val="2B1D37"/>
                </a:solidFill>
                <a:latin typeface="Arial"/>
                <a:cs typeface="Arial"/>
              </a:rPr>
              <a:t>start</a:t>
            </a:r>
            <a:r>
              <a:rPr sz="1100" i="1" spc="-45" dirty="0">
                <a:solidFill>
                  <a:srgbClr val="2B1D37"/>
                </a:solidFill>
                <a:latin typeface="Arial"/>
                <a:cs typeface="Arial"/>
              </a:rPr>
              <a:t> </a:t>
            </a:r>
            <a:r>
              <a:rPr sz="1100" i="1" dirty="0">
                <a:solidFill>
                  <a:srgbClr val="2B1D37"/>
                </a:solidFill>
                <a:latin typeface="Arial"/>
                <a:cs typeface="Arial"/>
              </a:rPr>
              <a:t>date).</a:t>
            </a:r>
            <a:r>
              <a:rPr sz="1100" i="1" spc="-40" dirty="0">
                <a:solidFill>
                  <a:srgbClr val="2B1D37"/>
                </a:solidFill>
                <a:latin typeface="Arial"/>
                <a:cs typeface="Arial"/>
              </a:rPr>
              <a:t> </a:t>
            </a:r>
            <a:r>
              <a:rPr sz="1100" dirty="0">
                <a:solidFill>
                  <a:srgbClr val="2B1D37"/>
                </a:solidFill>
                <a:latin typeface="Arial"/>
                <a:cs typeface="Arial"/>
              </a:rPr>
              <a:t>Costs</a:t>
            </a:r>
            <a:r>
              <a:rPr sz="1100" spc="-15" dirty="0">
                <a:solidFill>
                  <a:srgbClr val="2B1D37"/>
                </a:solidFill>
                <a:latin typeface="Arial"/>
                <a:cs typeface="Arial"/>
              </a:rPr>
              <a:t> </a:t>
            </a:r>
            <a:r>
              <a:rPr sz="1100" dirty="0">
                <a:solidFill>
                  <a:srgbClr val="2B1D37"/>
                </a:solidFill>
                <a:latin typeface="Arial"/>
                <a:cs typeface="Arial"/>
              </a:rPr>
              <a:t>may</a:t>
            </a:r>
            <a:r>
              <a:rPr sz="1100" spc="-45" dirty="0">
                <a:solidFill>
                  <a:srgbClr val="2B1D37"/>
                </a:solidFill>
                <a:latin typeface="Arial"/>
                <a:cs typeface="Arial"/>
              </a:rPr>
              <a:t> </a:t>
            </a:r>
            <a:r>
              <a:rPr sz="1100" dirty="0">
                <a:solidFill>
                  <a:srgbClr val="2B1D37"/>
                </a:solidFill>
                <a:latin typeface="Arial"/>
                <a:cs typeface="Arial"/>
              </a:rPr>
              <a:t>vary</a:t>
            </a:r>
            <a:r>
              <a:rPr sz="1100" spc="-15" dirty="0">
                <a:solidFill>
                  <a:srgbClr val="2B1D37"/>
                </a:solidFill>
                <a:latin typeface="Arial"/>
                <a:cs typeface="Arial"/>
              </a:rPr>
              <a:t> </a:t>
            </a:r>
            <a:r>
              <a:rPr sz="1100" dirty="0">
                <a:solidFill>
                  <a:srgbClr val="2B1D37"/>
                </a:solidFill>
                <a:latin typeface="Arial"/>
                <a:cs typeface="Arial"/>
              </a:rPr>
              <a:t>between</a:t>
            </a:r>
            <a:r>
              <a:rPr sz="1100" spc="-10" dirty="0">
                <a:solidFill>
                  <a:srgbClr val="2B1D37"/>
                </a:solidFill>
                <a:latin typeface="Arial"/>
                <a:cs typeface="Arial"/>
              </a:rPr>
              <a:t> </a:t>
            </a:r>
            <a:r>
              <a:rPr sz="1100" dirty="0">
                <a:solidFill>
                  <a:srgbClr val="2B1D37"/>
                </a:solidFill>
                <a:latin typeface="Arial"/>
                <a:cs typeface="Arial"/>
              </a:rPr>
              <a:t>$40</a:t>
            </a:r>
            <a:r>
              <a:rPr sz="1100" spc="-15" dirty="0">
                <a:solidFill>
                  <a:srgbClr val="2B1D37"/>
                </a:solidFill>
                <a:latin typeface="Arial"/>
                <a:cs typeface="Arial"/>
              </a:rPr>
              <a:t> </a:t>
            </a:r>
            <a:r>
              <a:rPr sz="1100" dirty="0">
                <a:solidFill>
                  <a:srgbClr val="2B1D37"/>
                </a:solidFill>
                <a:latin typeface="Arial"/>
                <a:cs typeface="Arial"/>
              </a:rPr>
              <a:t>-</a:t>
            </a:r>
            <a:r>
              <a:rPr sz="1100" spc="-15" dirty="0">
                <a:solidFill>
                  <a:srgbClr val="2B1D37"/>
                </a:solidFill>
                <a:latin typeface="Arial"/>
                <a:cs typeface="Arial"/>
              </a:rPr>
              <a:t> </a:t>
            </a:r>
            <a:r>
              <a:rPr sz="1100" spc="-20" dirty="0">
                <a:solidFill>
                  <a:srgbClr val="2B1D37"/>
                </a:solidFill>
                <a:latin typeface="Arial"/>
                <a:cs typeface="Arial"/>
              </a:rPr>
              <a:t>$60.</a:t>
            </a:r>
            <a:endParaRPr sz="1100" dirty="0">
              <a:latin typeface="Arial"/>
              <a:cs typeface="Arial"/>
            </a:endParaRPr>
          </a:p>
          <a:p>
            <a:pPr>
              <a:lnSpc>
                <a:spcPct val="100000"/>
              </a:lnSpc>
              <a:spcBef>
                <a:spcPts val="240"/>
              </a:spcBef>
              <a:buClr>
                <a:srgbClr val="2B1D37"/>
              </a:buClr>
              <a:buFont typeface="Arial"/>
              <a:buChar char="•"/>
            </a:pPr>
            <a:endParaRPr sz="1100" dirty="0">
              <a:latin typeface="Arial"/>
              <a:cs typeface="Arial"/>
            </a:endParaRPr>
          </a:p>
          <a:p>
            <a:pPr marL="429895" marR="5080" indent="-287020">
              <a:lnSpc>
                <a:spcPct val="100000"/>
              </a:lnSpc>
              <a:buChar char="•"/>
              <a:tabLst>
                <a:tab pos="429895" algn="l"/>
              </a:tabLst>
            </a:pPr>
            <a:r>
              <a:rPr sz="1100" dirty="0">
                <a:solidFill>
                  <a:srgbClr val="2B1D37"/>
                </a:solidFill>
                <a:latin typeface="Arial"/>
                <a:cs typeface="Arial"/>
              </a:rPr>
              <a:t>The</a:t>
            </a:r>
            <a:r>
              <a:rPr sz="1100" spc="-50" dirty="0">
                <a:solidFill>
                  <a:srgbClr val="2B1D37"/>
                </a:solidFill>
                <a:latin typeface="Arial"/>
                <a:cs typeface="Arial"/>
              </a:rPr>
              <a:t> </a:t>
            </a:r>
            <a:r>
              <a:rPr sz="1100" dirty="0">
                <a:solidFill>
                  <a:srgbClr val="2B1D37"/>
                </a:solidFill>
                <a:latin typeface="Arial"/>
                <a:cs typeface="Arial"/>
              </a:rPr>
              <a:t>quickest</a:t>
            </a:r>
            <a:r>
              <a:rPr sz="1100" spc="-55" dirty="0">
                <a:solidFill>
                  <a:srgbClr val="2B1D37"/>
                </a:solidFill>
                <a:latin typeface="Arial"/>
                <a:cs typeface="Arial"/>
              </a:rPr>
              <a:t> </a:t>
            </a:r>
            <a:r>
              <a:rPr sz="1100" dirty="0">
                <a:solidFill>
                  <a:srgbClr val="2B1D37"/>
                </a:solidFill>
                <a:latin typeface="Arial"/>
                <a:cs typeface="Arial"/>
              </a:rPr>
              <a:t>way</a:t>
            </a:r>
            <a:r>
              <a:rPr sz="1100" spc="-30" dirty="0">
                <a:solidFill>
                  <a:srgbClr val="2B1D37"/>
                </a:solidFill>
                <a:latin typeface="Arial"/>
                <a:cs typeface="Arial"/>
              </a:rPr>
              <a:t> </a:t>
            </a:r>
            <a:r>
              <a:rPr sz="1100" dirty="0">
                <a:solidFill>
                  <a:srgbClr val="2B1D37"/>
                </a:solidFill>
                <a:latin typeface="Arial"/>
                <a:cs typeface="Arial"/>
              </a:rPr>
              <a:t>to</a:t>
            </a:r>
            <a:r>
              <a:rPr sz="1100" spc="-45" dirty="0">
                <a:solidFill>
                  <a:srgbClr val="2B1D37"/>
                </a:solidFill>
                <a:latin typeface="Arial"/>
                <a:cs typeface="Arial"/>
              </a:rPr>
              <a:t> </a:t>
            </a:r>
            <a:r>
              <a:rPr sz="1100" dirty="0">
                <a:solidFill>
                  <a:srgbClr val="2B1D37"/>
                </a:solidFill>
                <a:latin typeface="Arial"/>
                <a:cs typeface="Arial"/>
              </a:rPr>
              <a:t>obtain</a:t>
            </a:r>
            <a:r>
              <a:rPr sz="1100" spc="-35" dirty="0">
                <a:solidFill>
                  <a:srgbClr val="2B1D37"/>
                </a:solidFill>
                <a:latin typeface="Arial"/>
                <a:cs typeface="Arial"/>
              </a:rPr>
              <a:t> </a:t>
            </a:r>
            <a:r>
              <a:rPr sz="1100" dirty="0">
                <a:solidFill>
                  <a:srgbClr val="2B1D37"/>
                </a:solidFill>
                <a:latin typeface="Arial"/>
                <a:cs typeface="Arial"/>
              </a:rPr>
              <a:t>one</a:t>
            </a:r>
            <a:r>
              <a:rPr sz="1100" spc="-25" dirty="0">
                <a:solidFill>
                  <a:srgbClr val="2B1D37"/>
                </a:solidFill>
                <a:latin typeface="Arial"/>
                <a:cs typeface="Arial"/>
              </a:rPr>
              <a:t> </a:t>
            </a:r>
            <a:r>
              <a:rPr sz="1100" dirty="0">
                <a:solidFill>
                  <a:srgbClr val="2B1D37"/>
                </a:solidFill>
                <a:latin typeface="Arial"/>
                <a:cs typeface="Arial"/>
              </a:rPr>
              <a:t>is</a:t>
            </a:r>
            <a:r>
              <a:rPr sz="1100" spc="-35" dirty="0">
                <a:solidFill>
                  <a:srgbClr val="2B1D37"/>
                </a:solidFill>
                <a:latin typeface="Arial"/>
                <a:cs typeface="Arial"/>
              </a:rPr>
              <a:t> </a:t>
            </a:r>
            <a:r>
              <a:rPr sz="1100" dirty="0">
                <a:solidFill>
                  <a:srgbClr val="2B1D37"/>
                </a:solidFill>
                <a:latin typeface="Arial"/>
                <a:cs typeface="Arial"/>
              </a:rPr>
              <a:t>online</a:t>
            </a:r>
            <a:r>
              <a:rPr sz="1100" spc="-20" dirty="0">
                <a:solidFill>
                  <a:srgbClr val="2B1D37"/>
                </a:solidFill>
                <a:latin typeface="Arial"/>
                <a:cs typeface="Arial"/>
              </a:rPr>
              <a:t> </a:t>
            </a:r>
            <a:r>
              <a:rPr sz="1100" dirty="0">
                <a:solidFill>
                  <a:srgbClr val="2B1D37"/>
                </a:solidFill>
                <a:latin typeface="Arial"/>
                <a:cs typeface="Arial"/>
              </a:rPr>
              <a:t>via</a:t>
            </a:r>
            <a:r>
              <a:rPr sz="1100" spc="-10" dirty="0">
                <a:solidFill>
                  <a:srgbClr val="2B1D37"/>
                </a:solidFill>
                <a:latin typeface="Arial"/>
                <a:cs typeface="Arial"/>
              </a:rPr>
              <a:t> </a:t>
            </a:r>
            <a:r>
              <a:rPr sz="1100" u="sng" dirty="0">
                <a:solidFill>
                  <a:srgbClr val="2B1D37"/>
                </a:solidFill>
                <a:uFill>
                  <a:solidFill>
                    <a:srgbClr val="2B1D37"/>
                  </a:solidFill>
                </a:uFill>
                <a:latin typeface="Arial"/>
                <a:cs typeface="Arial"/>
                <a:hlinkClick r:id="rId4"/>
              </a:rPr>
              <a:t>Australian</a:t>
            </a:r>
            <a:r>
              <a:rPr sz="1100" u="sng" spc="-35" dirty="0">
                <a:solidFill>
                  <a:srgbClr val="2B1D37"/>
                </a:solidFill>
                <a:uFill>
                  <a:solidFill>
                    <a:srgbClr val="2B1D37"/>
                  </a:solidFill>
                </a:uFill>
                <a:latin typeface="Arial"/>
                <a:cs typeface="Arial"/>
                <a:hlinkClick r:id="rId4"/>
              </a:rPr>
              <a:t> </a:t>
            </a:r>
            <a:r>
              <a:rPr sz="1100" u="sng" dirty="0">
                <a:solidFill>
                  <a:srgbClr val="2B1D37"/>
                </a:solidFill>
                <a:uFill>
                  <a:solidFill>
                    <a:srgbClr val="2B1D37"/>
                  </a:solidFill>
                </a:uFill>
                <a:latin typeface="Arial"/>
                <a:cs typeface="Arial"/>
                <a:hlinkClick r:id="rId4"/>
              </a:rPr>
              <a:t>Federal</a:t>
            </a:r>
            <a:r>
              <a:rPr sz="1100" u="sng" spc="-30" dirty="0">
                <a:solidFill>
                  <a:srgbClr val="2B1D37"/>
                </a:solidFill>
                <a:uFill>
                  <a:solidFill>
                    <a:srgbClr val="2B1D37"/>
                  </a:solidFill>
                </a:uFill>
                <a:latin typeface="Arial"/>
                <a:cs typeface="Arial"/>
                <a:hlinkClick r:id="rId4"/>
              </a:rPr>
              <a:t> </a:t>
            </a:r>
            <a:r>
              <a:rPr sz="1100" u="sng" dirty="0">
                <a:solidFill>
                  <a:srgbClr val="2B1D37"/>
                </a:solidFill>
                <a:uFill>
                  <a:solidFill>
                    <a:srgbClr val="2B1D37"/>
                  </a:solidFill>
                </a:uFill>
                <a:latin typeface="Arial"/>
                <a:cs typeface="Arial"/>
                <a:hlinkClick r:id="rId4"/>
              </a:rPr>
              <a:t>Police</a:t>
            </a:r>
            <a:r>
              <a:rPr sz="1100" u="sng" spc="-20" dirty="0">
                <a:solidFill>
                  <a:srgbClr val="2B1D37"/>
                </a:solidFill>
                <a:uFill>
                  <a:solidFill>
                    <a:srgbClr val="2B1D37"/>
                  </a:solidFill>
                </a:uFill>
                <a:latin typeface="Arial"/>
                <a:cs typeface="Arial"/>
              </a:rPr>
              <a:t> </a:t>
            </a:r>
            <a:r>
              <a:rPr sz="1100" u="none" dirty="0">
                <a:solidFill>
                  <a:srgbClr val="2B1D37"/>
                </a:solidFill>
                <a:latin typeface="Arial"/>
                <a:cs typeface="Arial"/>
              </a:rPr>
              <a:t>If</a:t>
            </a:r>
            <a:r>
              <a:rPr sz="1100" u="none" spc="-50" dirty="0">
                <a:solidFill>
                  <a:srgbClr val="2B1D37"/>
                </a:solidFill>
                <a:latin typeface="Arial"/>
                <a:cs typeface="Arial"/>
              </a:rPr>
              <a:t> </a:t>
            </a:r>
            <a:r>
              <a:rPr sz="1100" u="none" dirty="0">
                <a:solidFill>
                  <a:srgbClr val="2B1D37"/>
                </a:solidFill>
                <a:latin typeface="Arial"/>
                <a:cs typeface="Arial"/>
              </a:rPr>
              <a:t>you</a:t>
            </a:r>
            <a:r>
              <a:rPr sz="1100" u="none" spc="-35" dirty="0">
                <a:solidFill>
                  <a:srgbClr val="2B1D37"/>
                </a:solidFill>
                <a:latin typeface="Arial"/>
                <a:cs typeface="Arial"/>
              </a:rPr>
              <a:t> </a:t>
            </a:r>
            <a:r>
              <a:rPr sz="1100" u="none" dirty="0">
                <a:solidFill>
                  <a:srgbClr val="2B1D37"/>
                </a:solidFill>
                <a:latin typeface="Arial"/>
                <a:cs typeface="Arial"/>
              </a:rPr>
              <a:t>are</a:t>
            </a:r>
            <a:r>
              <a:rPr sz="1100" u="none" spc="-35" dirty="0">
                <a:solidFill>
                  <a:srgbClr val="2B1D37"/>
                </a:solidFill>
                <a:latin typeface="Arial"/>
                <a:cs typeface="Arial"/>
              </a:rPr>
              <a:t> </a:t>
            </a:r>
            <a:r>
              <a:rPr sz="1100" u="none" dirty="0">
                <a:solidFill>
                  <a:srgbClr val="2B1D37"/>
                </a:solidFill>
                <a:latin typeface="Arial"/>
                <a:cs typeface="Arial"/>
              </a:rPr>
              <a:t>an</a:t>
            </a:r>
            <a:r>
              <a:rPr sz="1100" u="none" spc="-35" dirty="0">
                <a:solidFill>
                  <a:srgbClr val="2B1D37"/>
                </a:solidFill>
                <a:latin typeface="Arial"/>
                <a:cs typeface="Arial"/>
              </a:rPr>
              <a:t> </a:t>
            </a:r>
            <a:r>
              <a:rPr sz="1100" u="none" dirty="0">
                <a:solidFill>
                  <a:srgbClr val="2B1D37"/>
                </a:solidFill>
                <a:latin typeface="Arial"/>
                <a:cs typeface="Arial"/>
              </a:rPr>
              <a:t>international</a:t>
            </a:r>
            <a:r>
              <a:rPr sz="1100" u="none" spc="-45" dirty="0">
                <a:solidFill>
                  <a:srgbClr val="2B1D37"/>
                </a:solidFill>
                <a:latin typeface="Arial"/>
                <a:cs typeface="Arial"/>
              </a:rPr>
              <a:t> </a:t>
            </a:r>
            <a:r>
              <a:rPr sz="1100" u="none" dirty="0">
                <a:solidFill>
                  <a:srgbClr val="2B1D37"/>
                </a:solidFill>
                <a:latin typeface="Arial"/>
                <a:cs typeface="Arial"/>
              </a:rPr>
              <a:t>student</a:t>
            </a:r>
            <a:r>
              <a:rPr sz="1100" u="none" spc="-45" dirty="0">
                <a:solidFill>
                  <a:srgbClr val="2B1D37"/>
                </a:solidFill>
                <a:latin typeface="Arial"/>
                <a:cs typeface="Arial"/>
              </a:rPr>
              <a:t> </a:t>
            </a:r>
            <a:r>
              <a:rPr sz="1100" u="none" dirty="0">
                <a:solidFill>
                  <a:srgbClr val="2B1D37"/>
                </a:solidFill>
                <a:latin typeface="Arial"/>
                <a:cs typeface="Arial"/>
              </a:rPr>
              <a:t>applying</a:t>
            </a:r>
            <a:r>
              <a:rPr sz="1100" u="none" spc="-10" dirty="0">
                <a:solidFill>
                  <a:srgbClr val="2B1D37"/>
                </a:solidFill>
                <a:latin typeface="Arial"/>
                <a:cs typeface="Arial"/>
              </a:rPr>
              <a:t> </a:t>
            </a:r>
            <a:r>
              <a:rPr sz="1100" u="none" dirty="0">
                <a:solidFill>
                  <a:srgbClr val="2B1D37"/>
                </a:solidFill>
                <a:latin typeface="Arial"/>
                <a:cs typeface="Arial"/>
              </a:rPr>
              <a:t>overseas,</a:t>
            </a:r>
            <a:r>
              <a:rPr sz="1100" u="none" spc="-55" dirty="0">
                <a:solidFill>
                  <a:srgbClr val="2B1D37"/>
                </a:solidFill>
                <a:latin typeface="Arial"/>
                <a:cs typeface="Arial"/>
              </a:rPr>
              <a:t> </a:t>
            </a:r>
            <a:r>
              <a:rPr sz="1100" u="none" dirty="0">
                <a:solidFill>
                  <a:srgbClr val="2B1D37"/>
                </a:solidFill>
                <a:latin typeface="Arial"/>
                <a:cs typeface="Arial"/>
              </a:rPr>
              <a:t>the</a:t>
            </a:r>
            <a:r>
              <a:rPr sz="1100" u="none" spc="-30" dirty="0">
                <a:solidFill>
                  <a:srgbClr val="2B1D37"/>
                </a:solidFill>
                <a:latin typeface="Arial"/>
                <a:cs typeface="Arial"/>
              </a:rPr>
              <a:t> </a:t>
            </a:r>
            <a:r>
              <a:rPr sz="1100" u="sng" dirty="0">
                <a:solidFill>
                  <a:srgbClr val="2B1D37"/>
                </a:solidFill>
                <a:uFill>
                  <a:solidFill>
                    <a:srgbClr val="2B1D37"/>
                  </a:solidFill>
                </a:uFill>
                <a:latin typeface="Arial"/>
                <a:cs typeface="Arial"/>
                <a:hlinkClick r:id="rId5"/>
              </a:rPr>
              <a:t>AFP</a:t>
            </a:r>
            <a:r>
              <a:rPr sz="1100" u="none" spc="-35" dirty="0">
                <a:solidFill>
                  <a:srgbClr val="2B1D37"/>
                </a:solidFill>
                <a:latin typeface="Arial"/>
                <a:cs typeface="Arial"/>
              </a:rPr>
              <a:t> </a:t>
            </a:r>
            <a:r>
              <a:rPr sz="1100" u="none" dirty="0">
                <a:solidFill>
                  <a:srgbClr val="2B1D37"/>
                </a:solidFill>
                <a:latin typeface="Arial"/>
                <a:cs typeface="Arial"/>
              </a:rPr>
              <a:t>now</a:t>
            </a:r>
            <a:r>
              <a:rPr sz="1100" u="none" spc="-40" dirty="0">
                <a:solidFill>
                  <a:srgbClr val="2B1D37"/>
                </a:solidFill>
                <a:latin typeface="Arial"/>
                <a:cs typeface="Arial"/>
              </a:rPr>
              <a:t> </a:t>
            </a:r>
            <a:r>
              <a:rPr sz="1100" u="none" dirty="0">
                <a:solidFill>
                  <a:srgbClr val="2B1D37"/>
                </a:solidFill>
                <a:latin typeface="Arial"/>
                <a:cs typeface="Arial"/>
              </a:rPr>
              <a:t>allow</a:t>
            </a:r>
            <a:r>
              <a:rPr sz="1100" u="none" spc="-5" dirty="0">
                <a:solidFill>
                  <a:srgbClr val="2B1D37"/>
                </a:solidFill>
                <a:latin typeface="Arial"/>
                <a:cs typeface="Arial"/>
              </a:rPr>
              <a:t> </a:t>
            </a:r>
            <a:r>
              <a:rPr sz="1100" u="none" dirty="0">
                <a:solidFill>
                  <a:srgbClr val="2B1D37"/>
                </a:solidFill>
                <a:latin typeface="Arial"/>
                <a:cs typeface="Arial"/>
              </a:rPr>
              <a:t>online</a:t>
            </a:r>
            <a:r>
              <a:rPr sz="1100" u="none" spc="-20" dirty="0">
                <a:solidFill>
                  <a:srgbClr val="2B1D37"/>
                </a:solidFill>
                <a:latin typeface="Arial"/>
                <a:cs typeface="Arial"/>
              </a:rPr>
              <a:t> </a:t>
            </a:r>
            <a:r>
              <a:rPr sz="1100" u="none" dirty="0">
                <a:solidFill>
                  <a:srgbClr val="2B1D37"/>
                </a:solidFill>
                <a:latin typeface="Arial"/>
                <a:cs typeface="Arial"/>
              </a:rPr>
              <a:t>application</a:t>
            </a:r>
            <a:r>
              <a:rPr sz="1100" u="none" spc="-25" dirty="0">
                <a:solidFill>
                  <a:srgbClr val="2B1D37"/>
                </a:solidFill>
                <a:latin typeface="Arial"/>
                <a:cs typeface="Arial"/>
              </a:rPr>
              <a:t> </a:t>
            </a:r>
            <a:r>
              <a:rPr sz="1100" u="none" dirty="0">
                <a:solidFill>
                  <a:srgbClr val="2B1D37"/>
                </a:solidFill>
                <a:latin typeface="Arial"/>
                <a:cs typeface="Arial"/>
              </a:rPr>
              <a:t>with</a:t>
            </a:r>
            <a:r>
              <a:rPr sz="1100" u="none" spc="-15" dirty="0">
                <a:solidFill>
                  <a:srgbClr val="2B1D37"/>
                </a:solidFill>
                <a:latin typeface="Arial"/>
                <a:cs typeface="Arial"/>
              </a:rPr>
              <a:t> </a:t>
            </a:r>
            <a:r>
              <a:rPr sz="1100" u="none" spc="-10" dirty="0">
                <a:solidFill>
                  <a:srgbClr val="2B1D37"/>
                </a:solidFill>
                <a:latin typeface="Arial"/>
                <a:cs typeface="Arial"/>
              </a:rPr>
              <a:t>digital </a:t>
            </a:r>
            <a:r>
              <a:rPr sz="1100" u="none" dirty="0">
                <a:solidFill>
                  <a:srgbClr val="2B1D37"/>
                </a:solidFill>
                <a:latin typeface="Arial"/>
                <a:cs typeface="Arial"/>
              </a:rPr>
              <a:t>certificates,</a:t>
            </a:r>
            <a:r>
              <a:rPr sz="1100" u="none" spc="-70" dirty="0">
                <a:solidFill>
                  <a:srgbClr val="2B1D37"/>
                </a:solidFill>
                <a:latin typeface="Arial"/>
                <a:cs typeface="Arial"/>
              </a:rPr>
              <a:t> </a:t>
            </a:r>
            <a:r>
              <a:rPr sz="1100" u="none" dirty="0">
                <a:solidFill>
                  <a:srgbClr val="2B1D37"/>
                </a:solidFill>
                <a:latin typeface="Arial"/>
                <a:cs typeface="Arial"/>
              </a:rPr>
              <a:t>so</a:t>
            </a:r>
            <a:r>
              <a:rPr sz="1100" u="none" spc="-25" dirty="0">
                <a:solidFill>
                  <a:srgbClr val="2B1D37"/>
                </a:solidFill>
                <a:latin typeface="Arial"/>
                <a:cs typeface="Arial"/>
              </a:rPr>
              <a:t> </a:t>
            </a:r>
            <a:r>
              <a:rPr sz="1100" u="none" dirty="0">
                <a:solidFill>
                  <a:srgbClr val="2B1D37"/>
                </a:solidFill>
                <a:latin typeface="Arial"/>
                <a:cs typeface="Arial"/>
              </a:rPr>
              <a:t>this</a:t>
            </a:r>
            <a:r>
              <a:rPr sz="1100" u="none" spc="-30" dirty="0">
                <a:solidFill>
                  <a:srgbClr val="2B1D37"/>
                </a:solidFill>
                <a:latin typeface="Arial"/>
                <a:cs typeface="Arial"/>
              </a:rPr>
              <a:t> </a:t>
            </a:r>
            <a:r>
              <a:rPr sz="1100" u="none" dirty="0">
                <a:solidFill>
                  <a:srgbClr val="2B1D37"/>
                </a:solidFill>
                <a:latin typeface="Arial"/>
                <a:cs typeface="Arial"/>
              </a:rPr>
              <a:t>is</a:t>
            </a:r>
            <a:r>
              <a:rPr sz="1100" u="none" spc="-15" dirty="0">
                <a:solidFill>
                  <a:srgbClr val="2B1D37"/>
                </a:solidFill>
                <a:latin typeface="Arial"/>
                <a:cs typeface="Arial"/>
              </a:rPr>
              <a:t> </a:t>
            </a:r>
            <a:r>
              <a:rPr sz="1100" u="none" dirty="0">
                <a:solidFill>
                  <a:srgbClr val="2B1D37"/>
                </a:solidFill>
                <a:latin typeface="Arial"/>
                <a:cs typeface="Arial"/>
              </a:rPr>
              <a:t>your</a:t>
            </a:r>
            <a:r>
              <a:rPr sz="1100" u="none" spc="-25" dirty="0">
                <a:solidFill>
                  <a:srgbClr val="2B1D37"/>
                </a:solidFill>
                <a:latin typeface="Arial"/>
                <a:cs typeface="Arial"/>
              </a:rPr>
              <a:t> </a:t>
            </a:r>
            <a:r>
              <a:rPr sz="1100" u="none" dirty="0">
                <a:solidFill>
                  <a:srgbClr val="2B1D37"/>
                </a:solidFill>
                <a:latin typeface="Arial"/>
                <a:cs typeface="Arial"/>
              </a:rPr>
              <a:t>best</a:t>
            </a:r>
            <a:r>
              <a:rPr sz="1100" u="none" spc="-30" dirty="0">
                <a:solidFill>
                  <a:srgbClr val="2B1D37"/>
                </a:solidFill>
                <a:latin typeface="Arial"/>
                <a:cs typeface="Arial"/>
              </a:rPr>
              <a:t> </a:t>
            </a:r>
            <a:r>
              <a:rPr sz="1100" u="none" dirty="0">
                <a:solidFill>
                  <a:srgbClr val="2B1D37"/>
                </a:solidFill>
                <a:latin typeface="Arial"/>
                <a:cs typeface="Arial"/>
              </a:rPr>
              <a:t>option.</a:t>
            </a:r>
            <a:r>
              <a:rPr sz="1100" u="none" spc="-25" dirty="0">
                <a:solidFill>
                  <a:srgbClr val="2B1D37"/>
                </a:solidFill>
                <a:latin typeface="Arial"/>
                <a:cs typeface="Arial"/>
              </a:rPr>
              <a:t> </a:t>
            </a:r>
            <a:r>
              <a:rPr sz="1100" i="1" u="none" dirty="0">
                <a:solidFill>
                  <a:srgbClr val="2B1D37"/>
                </a:solidFill>
                <a:latin typeface="Arial"/>
                <a:cs typeface="Arial"/>
              </a:rPr>
              <a:t>(When</a:t>
            </a:r>
            <a:r>
              <a:rPr sz="1100" i="1" u="none" spc="-50" dirty="0">
                <a:solidFill>
                  <a:srgbClr val="2B1D37"/>
                </a:solidFill>
                <a:latin typeface="Arial"/>
                <a:cs typeface="Arial"/>
              </a:rPr>
              <a:t> </a:t>
            </a:r>
            <a:r>
              <a:rPr sz="1100" i="1" u="none" dirty="0">
                <a:solidFill>
                  <a:srgbClr val="2B1D37"/>
                </a:solidFill>
                <a:latin typeface="Arial"/>
                <a:cs typeface="Arial"/>
              </a:rPr>
              <a:t>applying</a:t>
            </a:r>
            <a:r>
              <a:rPr sz="1100" i="1" u="none" spc="-20" dirty="0">
                <a:solidFill>
                  <a:srgbClr val="2B1D37"/>
                </a:solidFill>
                <a:latin typeface="Arial"/>
                <a:cs typeface="Arial"/>
              </a:rPr>
              <a:t> </a:t>
            </a:r>
            <a:r>
              <a:rPr sz="1100" i="1" u="none" dirty="0">
                <a:solidFill>
                  <a:srgbClr val="2B1D37"/>
                </a:solidFill>
                <a:latin typeface="Arial"/>
                <a:cs typeface="Arial"/>
              </a:rPr>
              <a:t>with</a:t>
            </a:r>
            <a:r>
              <a:rPr sz="1100" i="1" u="none" spc="-30" dirty="0">
                <a:solidFill>
                  <a:srgbClr val="2B1D37"/>
                </a:solidFill>
                <a:latin typeface="Arial"/>
                <a:cs typeface="Arial"/>
              </a:rPr>
              <a:t> </a:t>
            </a:r>
            <a:r>
              <a:rPr sz="1100" i="1" u="none" dirty="0">
                <a:solidFill>
                  <a:srgbClr val="2B1D37"/>
                </a:solidFill>
                <a:latin typeface="Arial"/>
                <a:cs typeface="Arial"/>
              </a:rPr>
              <a:t>either</a:t>
            </a:r>
            <a:r>
              <a:rPr sz="1100" i="1" u="none" spc="-30" dirty="0">
                <a:solidFill>
                  <a:srgbClr val="2B1D37"/>
                </a:solidFill>
                <a:latin typeface="Arial"/>
                <a:cs typeface="Arial"/>
              </a:rPr>
              <a:t> </a:t>
            </a:r>
            <a:r>
              <a:rPr sz="1100" i="1" u="none" dirty="0">
                <a:solidFill>
                  <a:srgbClr val="2B1D37"/>
                </a:solidFill>
                <a:latin typeface="Arial"/>
                <a:cs typeface="Arial"/>
              </a:rPr>
              <a:t>provider,</a:t>
            </a:r>
            <a:r>
              <a:rPr sz="1100" i="1" u="none" spc="-50" dirty="0">
                <a:solidFill>
                  <a:srgbClr val="2B1D37"/>
                </a:solidFill>
                <a:latin typeface="Arial"/>
                <a:cs typeface="Arial"/>
              </a:rPr>
              <a:t> </a:t>
            </a:r>
            <a:r>
              <a:rPr sz="1100" i="1" u="none" dirty="0">
                <a:solidFill>
                  <a:srgbClr val="2B1D37"/>
                </a:solidFill>
                <a:latin typeface="Arial"/>
                <a:cs typeface="Arial"/>
              </a:rPr>
              <a:t>you</a:t>
            </a:r>
            <a:r>
              <a:rPr sz="1100" i="1" u="none" spc="-25" dirty="0">
                <a:solidFill>
                  <a:srgbClr val="2B1D37"/>
                </a:solidFill>
                <a:latin typeface="Arial"/>
                <a:cs typeface="Arial"/>
              </a:rPr>
              <a:t> </a:t>
            </a:r>
            <a:r>
              <a:rPr sz="1100" i="1" u="none" dirty="0">
                <a:solidFill>
                  <a:srgbClr val="2B1D37"/>
                </a:solidFill>
                <a:latin typeface="Arial"/>
                <a:cs typeface="Arial"/>
              </a:rPr>
              <a:t>should</a:t>
            </a:r>
            <a:r>
              <a:rPr sz="1100" i="1" u="none" spc="-20" dirty="0">
                <a:solidFill>
                  <a:srgbClr val="2B1D37"/>
                </a:solidFill>
                <a:latin typeface="Arial"/>
                <a:cs typeface="Arial"/>
              </a:rPr>
              <a:t> </a:t>
            </a:r>
            <a:r>
              <a:rPr sz="1100" i="1" u="none" dirty="0">
                <a:solidFill>
                  <a:srgbClr val="2B1D37"/>
                </a:solidFill>
                <a:latin typeface="Arial"/>
                <a:cs typeface="Arial"/>
              </a:rPr>
              <a:t>select</a:t>
            </a:r>
            <a:r>
              <a:rPr sz="1100" i="1" u="none" spc="-25" dirty="0">
                <a:solidFill>
                  <a:srgbClr val="2B1D37"/>
                </a:solidFill>
                <a:latin typeface="Arial"/>
                <a:cs typeface="Arial"/>
              </a:rPr>
              <a:t> </a:t>
            </a:r>
            <a:r>
              <a:rPr sz="1100" i="1" u="none" dirty="0">
                <a:solidFill>
                  <a:srgbClr val="2B1D37"/>
                </a:solidFill>
                <a:latin typeface="Arial"/>
                <a:cs typeface="Arial"/>
              </a:rPr>
              <a:t>the</a:t>
            </a:r>
            <a:r>
              <a:rPr sz="1100" i="1" u="none" spc="-40" dirty="0">
                <a:solidFill>
                  <a:srgbClr val="2B1D37"/>
                </a:solidFill>
                <a:latin typeface="Arial"/>
                <a:cs typeface="Arial"/>
              </a:rPr>
              <a:t> </a:t>
            </a:r>
            <a:r>
              <a:rPr sz="1100" i="1" u="none" dirty="0">
                <a:solidFill>
                  <a:srgbClr val="2B1D37"/>
                </a:solidFill>
                <a:latin typeface="Arial"/>
                <a:cs typeface="Arial"/>
              </a:rPr>
              <a:t>option</a:t>
            </a:r>
            <a:r>
              <a:rPr sz="1100" i="1" u="none" spc="-30" dirty="0">
                <a:solidFill>
                  <a:srgbClr val="2B1D37"/>
                </a:solidFill>
                <a:latin typeface="Arial"/>
                <a:cs typeface="Arial"/>
              </a:rPr>
              <a:t> </a:t>
            </a:r>
            <a:r>
              <a:rPr sz="1100" i="1" u="none" dirty="0">
                <a:solidFill>
                  <a:srgbClr val="2B1D37"/>
                </a:solidFill>
                <a:latin typeface="Arial"/>
                <a:cs typeface="Arial"/>
              </a:rPr>
              <a:t>to</a:t>
            </a:r>
            <a:r>
              <a:rPr sz="1100" i="1" u="none" spc="-40" dirty="0">
                <a:solidFill>
                  <a:srgbClr val="2B1D37"/>
                </a:solidFill>
                <a:latin typeface="Arial"/>
                <a:cs typeface="Arial"/>
              </a:rPr>
              <a:t> </a:t>
            </a:r>
            <a:r>
              <a:rPr sz="1100" i="1" u="none" dirty="0">
                <a:solidFill>
                  <a:srgbClr val="2B1D37"/>
                </a:solidFill>
                <a:latin typeface="Arial"/>
                <a:cs typeface="Arial"/>
              </a:rPr>
              <a:t>also</a:t>
            </a:r>
            <a:r>
              <a:rPr sz="1100" i="1" u="none" spc="-25" dirty="0">
                <a:solidFill>
                  <a:srgbClr val="2B1D37"/>
                </a:solidFill>
                <a:latin typeface="Arial"/>
                <a:cs typeface="Arial"/>
              </a:rPr>
              <a:t> </a:t>
            </a:r>
            <a:r>
              <a:rPr sz="1100" i="1" u="none" dirty="0">
                <a:solidFill>
                  <a:srgbClr val="2B1D37"/>
                </a:solidFill>
                <a:latin typeface="Arial"/>
                <a:cs typeface="Arial"/>
              </a:rPr>
              <a:t>receive</a:t>
            </a:r>
            <a:r>
              <a:rPr sz="1100" i="1" u="none" spc="-30" dirty="0">
                <a:solidFill>
                  <a:srgbClr val="2B1D37"/>
                </a:solidFill>
                <a:latin typeface="Arial"/>
                <a:cs typeface="Arial"/>
              </a:rPr>
              <a:t> </a:t>
            </a:r>
            <a:r>
              <a:rPr sz="1100" i="1" u="none" dirty="0">
                <a:solidFill>
                  <a:srgbClr val="2B1D37"/>
                </a:solidFill>
                <a:latin typeface="Arial"/>
                <a:cs typeface="Arial"/>
              </a:rPr>
              <a:t>a</a:t>
            </a:r>
            <a:r>
              <a:rPr sz="1100" i="1" u="none" spc="-30" dirty="0">
                <a:solidFill>
                  <a:srgbClr val="2B1D37"/>
                </a:solidFill>
                <a:latin typeface="Arial"/>
                <a:cs typeface="Arial"/>
              </a:rPr>
              <a:t> </a:t>
            </a:r>
            <a:r>
              <a:rPr sz="1100" i="1" u="none" dirty="0">
                <a:solidFill>
                  <a:srgbClr val="2B1D37"/>
                </a:solidFill>
                <a:latin typeface="Arial"/>
                <a:cs typeface="Arial"/>
              </a:rPr>
              <a:t>paper</a:t>
            </a:r>
            <a:r>
              <a:rPr sz="1100" i="1" u="none" spc="-20" dirty="0">
                <a:solidFill>
                  <a:srgbClr val="2B1D37"/>
                </a:solidFill>
                <a:latin typeface="Arial"/>
                <a:cs typeface="Arial"/>
              </a:rPr>
              <a:t> </a:t>
            </a:r>
            <a:r>
              <a:rPr sz="1100" i="1" u="none" dirty="0">
                <a:solidFill>
                  <a:srgbClr val="2B1D37"/>
                </a:solidFill>
                <a:latin typeface="Arial"/>
                <a:cs typeface="Arial"/>
              </a:rPr>
              <a:t>copy</a:t>
            </a:r>
            <a:r>
              <a:rPr sz="1100" i="1" u="none" spc="-40" dirty="0">
                <a:solidFill>
                  <a:srgbClr val="2B1D37"/>
                </a:solidFill>
                <a:latin typeface="Arial"/>
                <a:cs typeface="Arial"/>
              </a:rPr>
              <a:t> </a:t>
            </a:r>
            <a:r>
              <a:rPr sz="1100" i="1" u="none" dirty="0">
                <a:solidFill>
                  <a:srgbClr val="2B1D37"/>
                </a:solidFill>
                <a:latin typeface="Arial"/>
                <a:cs typeface="Arial"/>
              </a:rPr>
              <a:t>in</a:t>
            </a:r>
            <a:r>
              <a:rPr sz="1100" i="1" u="none" spc="-20" dirty="0">
                <a:solidFill>
                  <a:srgbClr val="2B1D37"/>
                </a:solidFill>
                <a:latin typeface="Arial"/>
                <a:cs typeface="Arial"/>
              </a:rPr>
              <a:t> </a:t>
            </a:r>
            <a:r>
              <a:rPr sz="1100" i="1" u="none" dirty="0">
                <a:solidFill>
                  <a:srgbClr val="2B1D37"/>
                </a:solidFill>
                <a:latin typeface="Arial"/>
                <a:cs typeface="Arial"/>
              </a:rPr>
              <a:t>case</a:t>
            </a:r>
            <a:r>
              <a:rPr sz="1100" i="1" u="none" spc="-25" dirty="0">
                <a:solidFill>
                  <a:srgbClr val="2B1D37"/>
                </a:solidFill>
                <a:latin typeface="Arial"/>
                <a:cs typeface="Arial"/>
              </a:rPr>
              <a:t> </a:t>
            </a:r>
            <a:r>
              <a:rPr sz="1100" i="1" u="none" dirty="0">
                <a:solidFill>
                  <a:srgbClr val="2B1D37"/>
                </a:solidFill>
                <a:latin typeface="Arial"/>
                <a:cs typeface="Arial"/>
              </a:rPr>
              <a:t>your</a:t>
            </a:r>
            <a:r>
              <a:rPr sz="1100" i="1" u="none" spc="-35" dirty="0">
                <a:solidFill>
                  <a:srgbClr val="2B1D37"/>
                </a:solidFill>
                <a:latin typeface="Arial"/>
                <a:cs typeface="Arial"/>
              </a:rPr>
              <a:t> </a:t>
            </a:r>
            <a:r>
              <a:rPr sz="1100" i="1" u="none" dirty="0">
                <a:solidFill>
                  <a:srgbClr val="2B1D37"/>
                </a:solidFill>
                <a:latin typeface="Arial"/>
                <a:cs typeface="Arial"/>
              </a:rPr>
              <a:t>allocated</a:t>
            </a:r>
            <a:r>
              <a:rPr sz="1100" i="1" u="none" spc="-20" dirty="0">
                <a:solidFill>
                  <a:srgbClr val="2B1D37"/>
                </a:solidFill>
                <a:latin typeface="Arial"/>
                <a:cs typeface="Arial"/>
              </a:rPr>
              <a:t> </a:t>
            </a:r>
            <a:r>
              <a:rPr sz="1100" i="1" u="none" dirty="0">
                <a:solidFill>
                  <a:srgbClr val="2B1D37"/>
                </a:solidFill>
                <a:latin typeface="Arial"/>
                <a:cs typeface="Arial"/>
              </a:rPr>
              <a:t>provider</a:t>
            </a:r>
            <a:r>
              <a:rPr sz="1100" i="1" u="none" spc="-30" dirty="0">
                <a:solidFill>
                  <a:srgbClr val="2B1D37"/>
                </a:solidFill>
                <a:latin typeface="Arial"/>
                <a:cs typeface="Arial"/>
              </a:rPr>
              <a:t> </a:t>
            </a:r>
            <a:r>
              <a:rPr sz="1100" i="1" u="none" dirty="0">
                <a:solidFill>
                  <a:srgbClr val="2B1D37"/>
                </a:solidFill>
                <a:latin typeface="Arial"/>
                <a:cs typeface="Arial"/>
              </a:rPr>
              <a:t>does</a:t>
            </a:r>
            <a:r>
              <a:rPr sz="1100" i="1" u="none" spc="-30" dirty="0">
                <a:solidFill>
                  <a:srgbClr val="2B1D37"/>
                </a:solidFill>
                <a:latin typeface="Arial"/>
                <a:cs typeface="Arial"/>
              </a:rPr>
              <a:t> </a:t>
            </a:r>
            <a:r>
              <a:rPr sz="1100" i="1" u="none" spc="-25" dirty="0">
                <a:solidFill>
                  <a:srgbClr val="2B1D37"/>
                </a:solidFill>
                <a:latin typeface="Arial"/>
                <a:cs typeface="Arial"/>
              </a:rPr>
              <a:t>not </a:t>
            </a:r>
            <a:r>
              <a:rPr sz="1100" i="1" u="none" dirty="0">
                <a:solidFill>
                  <a:srgbClr val="2B1D37"/>
                </a:solidFill>
                <a:latin typeface="Arial"/>
                <a:cs typeface="Arial"/>
              </a:rPr>
              <a:t>accept</a:t>
            </a:r>
            <a:r>
              <a:rPr sz="1100" i="1" u="none" spc="-55" dirty="0">
                <a:solidFill>
                  <a:srgbClr val="2B1D37"/>
                </a:solidFill>
                <a:latin typeface="Arial"/>
                <a:cs typeface="Arial"/>
              </a:rPr>
              <a:t> </a:t>
            </a:r>
            <a:r>
              <a:rPr sz="1100" i="1" u="none" dirty="0">
                <a:solidFill>
                  <a:srgbClr val="2B1D37"/>
                </a:solidFill>
                <a:latin typeface="Arial"/>
                <a:cs typeface="Arial"/>
              </a:rPr>
              <a:t>digital</a:t>
            </a:r>
            <a:r>
              <a:rPr sz="1100" i="1" u="none" spc="-40" dirty="0">
                <a:solidFill>
                  <a:srgbClr val="2B1D37"/>
                </a:solidFill>
                <a:latin typeface="Arial"/>
                <a:cs typeface="Arial"/>
              </a:rPr>
              <a:t> </a:t>
            </a:r>
            <a:r>
              <a:rPr sz="1100" i="1" u="none" spc="-10" dirty="0">
                <a:solidFill>
                  <a:srgbClr val="2B1D37"/>
                </a:solidFill>
                <a:latin typeface="Arial"/>
                <a:cs typeface="Arial"/>
              </a:rPr>
              <a:t>copies).</a:t>
            </a:r>
            <a:endParaRPr sz="1100" dirty="0">
              <a:latin typeface="Arial"/>
              <a:cs typeface="Arial"/>
            </a:endParaRPr>
          </a:p>
        </p:txBody>
      </p:sp>
      <p:sp>
        <p:nvSpPr>
          <p:cNvPr id="6" name="object 6"/>
          <p:cNvSpPr txBox="1"/>
          <p:nvPr/>
        </p:nvSpPr>
        <p:spPr>
          <a:xfrm>
            <a:off x="796392" y="4061764"/>
            <a:ext cx="74930" cy="193675"/>
          </a:xfrm>
          <a:prstGeom prst="rect">
            <a:avLst/>
          </a:prstGeom>
        </p:spPr>
        <p:txBody>
          <a:bodyPr vert="horz" wrap="square" lIns="0" tIns="13335" rIns="0" bIns="0" rtlCol="0">
            <a:spAutoFit/>
          </a:bodyPr>
          <a:lstStyle/>
          <a:p>
            <a:pPr marL="12700">
              <a:lnSpc>
                <a:spcPct val="100000"/>
              </a:lnSpc>
              <a:spcBef>
                <a:spcPts val="105"/>
              </a:spcBef>
            </a:pPr>
            <a:r>
              <a:rPr sz="1100" spc="-50" dirty="0">
                <a:solidFill>
                  <a:srgbClr val="2B1D37"/>
                </a:solidFill>
                <a:latin typeface="Arial"/>
                <a:cs typeface="Arial"/>
              </a:rPr>
              <a:t>•</a:t>
            </a:r>
            <a:endParaRPr sz="1100">
              <a:latin typeface="Arial"/>
              <a:cs typeface="Arial"/>
            </a:endParaRPr>
          </a:p>
        </p:txBody>
      </p:sp>
      <p:sp>
        <p:nvSpPr>
          <p:cNvPr id="7" name="object 7"/>
          <p:cNvSpPr txBox="1"/>
          <p:nvPr/>
        </p:nvSpPr>
        <p:spPr>
          <a:xfrm>
            <a:off x="1095375" y="4089070"/>
            <a:ext cx="9170670" cy="157480"/>
          </a:xfrm>
          <a:prstGeom prst="rect">
            <a:avLst/>
          </a:prstGeom>
          <a:solidFill>
            <a:srgbClr val="FFFF00"/>
          </a:solidFill>
        </p:spPr>
        <p:txBody>
          <a:bodyPr vert="horz" wrap="square" lIns="0" tIns="0" rIns="0" bIns="0" rtlCol="0">
            <a:spAutoFit/>
          </a:bodyPr>
          <a:lstStyle/>
          <a:p>
            <a:pPr>
              <a:lnSpc>
                <a:spcPts val="1210"/>
              </a:lnSpc>
            </a:pPr>
            <a:r>
              <a:rPr sz="1100" dirty="0">
                <a:solidFill>
                  <a:srgbClr val="2B1D37"/>
                </a:solidFill>
                <a:latin typeface="Arial"/>
                <a:cs typeface="Arial"/>
              </a:rPr>
              <a:t>WE</a:t>
            </a:r>
            <a:r>
              <a:rPr sz="1100" spc="-50" dirty="0">
                <a:solidFill>
                  <a:srgbClr val="2B1D37"/>
                </a:solidFill>
                <a:latin typeface="Arial"/>
                <a:cs typeface="Arial"/>
              </a:rPr>
              <a:t> </a:t>
            </a:r>
            <a:r>
              <a:rPr sz="1100" dirty="0">
                <a:solidFill>
                  <a:srgbClr val="2B1D37"/>
                </a:solidFill>
                <a:latin typeface="Arial"/>
                <a:cs typeface="Arial"/>
              </a:rPr>
              <a:t>DO</a:t>
            </a:r>
            <a:r>
              <a:rPr sz="1100" spc="-30" dirty="0">
                <a:solidFill>
                  <a:srgbClr val="2B1D37"/>
                </a:solidFill>
                <a:latin typeface="Arial"/>
                <a:cs typeface="Arial"/>
              </a:rPr>
              <a:t> </a:t>
            </a:r>
            <a:r>
              <a:rPr sz="1100" dirty="0">
                <a:solidFill>
                  <a:srgbClr val="2B1D37"/>
                </a:solidFill>
                <a:latin typeface="Arial"/>
                <a:cs typeface="Arial"/>
              </a:rPr>
              <a:t>NOT</a:t>
            </a:r>
            <a:r>
              <a:rPr sz="1100" spc="-30" dirty="0">
                <a:solidFill>
                  <a:srgbClr val="2B1D37"/>
                </a:solidFill>
                <a:latin typeface="Arial"/>
                <a:cs typeface="Arial"/>
              </a:rPr>
              <a:t> </a:t>
            </a:r>
            <a:r>
              <a:rPr sz="1100" dirty="0">
                <a:solidFill>
                  <a:srgbClr val="2B1D37"/>
                </a:solidFill>
                <a:latin typeface="Arial"/>
                <a:cs typeface="Arial"/>
              </a:rPr>
              <a:t>ACCEPT</a:t>
            </a:r>
            <a:r>
              <a:rPr sz="1100" spc="10" dirty="0">
                <a:solidFill>
                  <a:srgbClr val="2B1D37"/>
                </a:solidFill>
                <a:latin typeface="Arial"/>
                <a:cs typeface="Arial"/>
              </a:rPr>
              <a:t> </a:t>
            </a:r>
            <a:r>
              <a:rPr sz="1100" spc="-10" dirty="0">
                <a:solidFill>
                  <a:srgbClr val="2B1D37"/>
                </a:solidFill>
                <a:latin typeface="Arial"/>
                <a:cs typeface="Arial"/>
              </a:rPr>
              <a:t>CERTIFICATES</a:t>
            </a:r>
            <a:r>
              <a:rPr sz="1100" spc="-15" dirty="0">
                <a:solidFill>
                  <a:srgbClr val="2B1D37"/>
                </a:solidFill>
                <a:latin typeface="Arial"/>
                <a:cs typeface="Arial"/>
              </a:rPr>
              <a:t> </a:t>
            </a:r>
            <a:r>
              <a:rPr sz="1100" dirty="0">
                <a:solidFill>
                  <a:srgbClr val="2B1D37"/>
                </a:solidFill>
                <a:latin typeface="Arial"/>
                <a:cs typeface="Arial"/>
              </a:rPr>
              <a:t>FROM</a:t>
            </a:r>
            <a:r>
              <a:rPr sz="1100" spc="-30" dirty="0">
                <a:solidFill>
                  <a:srgbClr val="2B1D37"/>
                </a:solidFill>
                <a:latin typeface="Arial"/>
                <a:cs typeface="Arial"/>
              </a:rPr>
              <a:t> </a:t>
            </a:r>
            <a:r>
              <a:rPr sz="1100" spc="-10" dirty="0">
                <a:solidFill>
                  <a:srgbClr val="2B1D37"/>
                </a:solidFill>
                <a:latin typeface="Arial"/>
                <a:cs typeface="Arial"/>
              </a:rPr>
              <a:t>QUEENSLAND</a:t>
            </a:r>
            <a:r>
              <a:rPr sz="1100" dirty="0">
                <a:solidFill>
                  <a:srgbClr val="2B1D37"/>
                </a:solidFill>
                <a:latin typeface="Arial"/>
                <a:cs typeface="Arial"/>
              </a:rPr>
              <a:t> POLICE.</a:t>
            </a:r>
            <a:r>
              <a:rPr sz="1100" spc="250" dirty="0">
                <a:solidFill>
                  <a:srgbClr val="2B1D37"/>
                </a:solidFill>
                <a:latin typeface="Arial"/>
                <a:cs typeface="Arial"/>
              </a:rPr>
              <a:t> </a:t>
            </a:r>
            <a:r>
              <a:rPr sz="1100" dirty="0">
                <a:solidFill>
                  <a:srgbClr val="2B1D37"/>
                </a:solidFill>
                <a:latin typeface="Arial"/>
                <a:cs typeface="Arial"/>
              </a:rPr>
              <a:t>Due</a:t>
            </a:r>
            <a:r>
              <a:rPr sz="1100" spc="-25" dirty="0">
                <a:solidFill>
                  <a:srgbClr val="2B1D37"/>
                </a:solidFill>
                <a:latin typeface="Arial"/>
                <a:cs typeface="Arial"/>
              </a:rPr>
              <a:t> </a:t>
            </a:r>
            <a:r>
              <a:rPr sz="1100" dirty="0">
                <a:solidFill>
                  <a:srgbClr val="2B1D37"/>
                </a:solidFill>
                <a:latin typeface="Arial"/>
                <a:cs typeface="Arial"/>
              </a:rPr>
              <a:t>to</a:t>
            </a:r>
            <a:r>
              <a:rPr sz="1100" spc="-35" dirty="0">
                <a:solidFill>
                  <a:srgbClr val="2B1D37"/>
                </a:solidFill>
                <a:latin typeface="Arial"/>
                <a:cs typeface="Arial"/>
              </a:rPr>
              <a:t> </a:t>
            </a:r>
            <a:r>
              <a:rPr sz="1100" dirty="0">
                <a:solidFill>
                  <a:srgbClr val="2B1D37"/>
                </a:solidFill>
                <a:latin typeface="Arial"/>
                <a:cs typeface="Arial"/>
              </a:rPr>
              <a:t>UQ’s</a:t>
            </a:r>
            <a:r>
              <a:rPr sz="1100" spc="-25" dirty="0">
                <a:solidFill>
                  <a:srgbClr val="2B1D37"/>
                </a:solidFill>
                <a:latin typeface="Arial"/>
                <a:cs typeface="Arial"/>
              </a:rPr>
              <a:t> </a:t>
            </a:r>
            <a:r>
              <a:rPr sz="1100" dirty="0">
                <a:solidFill>
                  <a:srgbClr val="2B1D37"/>
                </a:solidFill>
                <a:latin typeface="Arial"/>
                <a:cs typeface="Arial"/>
              </a:rPr>
              <a:t>inability</a:t>
            </a:r>
            <a:r>
              <a:rPr sz="1100" spc="5" dirty="0">
                <a:solidFill>
                  <a:srgbClr val="2B1D37"/>
                </a:solidFill>
                <a:latin typeface="Arial"/>
                <a:cs typeface="Arial"/>
              </a:rPr>
              <a:t> </a:t>
            </a:r>
            <a:r>
              <a:rPr sz="1100" dirty="0">
                <a:solidFill>
                  <a:srgbClr val="2B1D37"/>
                </a:solidFill>
                <a:latin typeface="Arial"/>
                <a:cs typeface="Arial"/>
              </a:rPr>
              <a:t>to</a:t>
            </a:r>
            <a:r>
              <a:rPr sz="1100" spc="-35" dirty="0">
                <a:solidFill>
                  <a:srgbClr val="2B1D37"/>
                </a:solidFill>
                <a:latin typeface="Arial"/>
                <a:cs typeface="Arial"/>
              </a:rPr>
              <a:t> </a:t>
            </a:r>
            <a:r>
              <a:rPr sz="1100" dirty="0">
                <a:solidFill>
                  <a:srgbClr val="2B1D37"/>
                </a:solidFill>
                <a:latin typeface="Arial"/>
                <a:cs typeface="Arial"/>
              </a:rPr>
              <a:t>maintain</a:t>
            </a:r>
            <a:r>
              <a:rPr sz="1100" spc="-25" dirty="0">
                <a:solidFill>
                  <a:srgbClr val="2B1D37"/>
                </a:solidFill>
                <a:latin typeface="Arial"/>
                <a:cs typeface="Arial"/>
              </a:rPr>
              <a:t> </a:t>
            </a:r>
            <a:r>
              <a:rPr sz="1100" dirty="0">
                <a:solidFill>
                  <a:srgbClr val="2B1D37"/>
                </a:solidFill>
                <a:latin typeface="Arial"/>
                <a:cs typeface="Arial"/>
              </a:rPr>
              <a:t>student</a:t>
            </a:r>
            <a:r>
              <a:rPr sz="1100" spc="-40" dirty="0">
                <a:solidFill>
                  <a:srgbClr val="2B1D37"/>
                </a:solidFill>
                <a:latin typeface="Arial"/>
                <a:cs typeface="Arial"/>
              </a:rPr>
              <a:t> </a:t>
            </a:r>
            <a:r>
              <a:rPr sz="1100" dirty="0">
                <a:solidFill>
                  <a:srgbClr val="2B1D37"/>
                </a:solidFill>
                <a:latin typeface="Arial"/>
                <a:cs typeface="Arial"/>
              </a:rPr>
              <a:t>privacy</a:t>
            </a:r>
            <a:r>
              <a:rPr sz="1100" spc="-25" dirty="0">
                <a:solidFill>
                  <a:srgbClr val="2B1D37"/>
                </a:solidFill>
                <a:latin typeface="Arial"/>
                <a:cs typeface="Arial"/>
              </a:rPr>
              <a:t> </a:t>
            </a:r>
            <a:r>
              <a:rPr sz="1100" dirty="0">
                <a:solidFill>
                  <a:srgbClr val="2B1D37"/>
                </a:solidFill>
                <a:latin typeface="Arial"/>
                <a:cs typeface="Arial"/>
              </a:rPr>
              <a:t>when verifying</a:t>
            </a:r>
            <a:r>
              <a:rPr sz="1100" spc="-20" dirty="0">
                <a:solidFill>
                  <a:srgbClr val="2B1D37"/>
                </a:solidFill>
                <a:latin typeface="Arial"/>
                <a:cs typeface="Arial"/>
              </a:rPr>
              <a:t> </a:t>
            </a:r>
            <a:r>
              <a:rPr sz="1100" dirty="0">
                <a:solidFill>
                  <a:srgbClr val="2B1D37"/>
                </a:solidFill>
                <a:latin typeface="Arial"/>
                <a:cs typeface="Arial"/>
              </a:rPr>
              <a:t>the</a:t>
            </a:r>
            <a:r>
              <a:rPr sz="1100" spc="-40" dirty="0">
                <a:solidFill>
                  <a:srgbClr val="2B1D37"/>
                </a:solidFill>
                <a:latin typeface="Arial"/>
                <a:cs typeface="Arial"/>
              </a:rPr>
              <a:t> </a:t>
            </a:r>
            <a:r>
              <a:rPr sz="1100" spc="-10" dirty="0">
                <a:solidFill>
                  <a:srgbClr val="2B1D37"/>
                </a:solidFill>
                <a:latin typeface="Arial"/>
                <a:cs typeface="Arial"/>
              </a:rPr>
              <a:t>check.</a:t>
            </a:r>
            <a:endParaRPr sz="1100">
              <a:latin typeface="Arial"/>
              <a:cs typeface="Arial"/>
            </a:endParaRPr>
          </a:p>
        </p:txBody>
      </p:sp>
      <p:sp>
        <p:nvSpPr>
          <p:cNvPr id="8" name="object 8"/>
          <p:cNvSpPr txBox="1"/>
          <p:nvPr/>
        </p:nvSpPr>
        <p:spPr>
          <a:xfrm>
            <a:off x="796392" y="4419600"/>
            <a:ext cx="10899775" cy="1078865"/>
          </a:xfrm>
          <a:prstGeom prst="rect">
            <a:avLst/>
          </a:prstGeom>
        </p:spPr>
        <p:txBody>
          <a:bodyPr vert="horz" wrap="square" lIns="0" tIns="13335" rIns="0" bIns="0" rtlCol="0">
            <a:spAutoFit/>
          </a:bodyPr>
          <a:lstStyle/>
          <a:p>
            <a:pPr marL="299085" indent="-286385">
              <a:lnSpc>
                <a:spcPct val="100000"/>
              </a:lnSpc>
              <a:spcBef>
                <a:spcPts val="105"/>
              </a:spcBef>
              <a:buChar char="•"/>
              <a:tabLst>
                <a:tab pos="299085" algn="l"/>
              </a:tabLst>
            </a:pPr>
            <a:r>
              <a:rPr sz="1100" u="sng" dirty="0">
                <a:solidFill>
                  <a:srgbClr val="2B1D37"/>
                </a:solidFill>
                <a:uFill>
                  <a:solidFill>
                    <a:srgbClr val="2B1D37"/>
                  </a:solidFill>
                </a:uFill>
                <a:latin typeface="Arial"/>
                <a:cs typeface="Arial"/>
              </a:rPr>
              <a:t>IF</a:t>
            </a:r>
            <a:r>
              <a:rPr sz="1100" u="none" spc="-45" dirty="0">
                <a:solidFill>
                  <a:srgbClr val="2B1D37"/>
                </a:solidFill>
                <a:latin typeface="Arial"/>
                <a:cs typeface="Arial"/>
              </a:rPr>
              <a:t> </a:t>
            </a:r>
            <a:r>
              <a:rPr sz="1100" u="none" dirty="0">
                <a:solidFill>
                  <a:srgbClr val="2B1D37"/>
                </a:solidFill>
                <a:latin typeface="Arial"/>
                <a:cs typeface="Arial"/>
              </a:rPr>
              <a:t>you</a:t>
            </a:r>
            <a:r>
              <a:rPr sz="1100" u="none" spc="-25" dirty="0">
                <a:solidFill>
                  <a:srgbClr val="2B1D37"/>
                </a:solidFill>
                <a:latin typeface="Arial"/>
                <a:cs typeface="Arial"/>
              </a:rPr>
              <a:t> </a:t>
            </a:r>
            <a:r>
              <a:rPr sz="1100" u="none" dirty="0">
                <a:solidFill>
                  <a:srgbClr val="2B1D37"/>
                </a:solidFill>
                <a:latin typeface="Arial"/>
                <a:cs typeface="Arial"/>
              </a:rPr>
              <a:t>are</a:t>
            </a:r>
            <a:r>
              <a:rPr sz="1100" u="none" spc="-40" dirty="0">
                <a:solidFill>
                  <a:srgbClr val="2B1D37"/>
                </a:solidFill>
                <a:latin typeface="Arial"/>
                <a:cs typeface="Arial"/>
              </a:rPr>
              <a:t> </a:t>
            </a:r>
            <a:r>
              <a:rPr sz="1100" u="none" dirty="0">
                <a:solidFill>
                  <a:srgbClr val="2B1D37"/>
                </a:solidFill>
                <a:latin typeface="Arial"/>
                <a:cs typeface="Arial"/>
              </a:rPr>
              <a:t>asked</a:t>
            </a:r>
            <a:r>
              <a:rPr sz="1100" u="none" spc="-40" dirty="0">
                <a:solidFill>
                  <a:srgbClr val="2B1D37"/>
                </a:solidFill>
                <a:latin typeface="Arial"/>
                <a:cs typeface="Arial"/>
              </a:rPr>
              <a:t> </a:t>
            </a:r>
            <a:r>
              <a:rPr sz="1100" u="none" dirty="0">
                <a:solidFill>
                  <a:srgbClr val="2B1D37"/>
                </a:solidFill>
                <a:latin typeface="Arial"/>
                <a:cs typeface="Arial"/>
              </a:rPr>
              <a:t>to</a:t>
            </a:r>
            <a:r>
              <a:rPr sz="1100" u="none" spc="-40" dirty="0">
                <a:solidFill>
                  <a:srgbClr val="2B1D37"/>
                </a:solidFill>
                <a:latin typeface="Arial"/>
                <a:cs typeface="Arial"/>
              </a:rPr>
              <a:t> </a:t>
            </a:r>
            <a:r>
              <a:rPr sz="1100" u="none" dirty="0">
                <a:solidFill>
                  <a:srgbClr val="2B1D37"/>
                </a:solidFill>
                <a:latin typeface="Arial"/>
                <a:cs typeface="Arial"/>
              </a:rPr>
              <a:t>select</a:t>
            </a:r>
            <a:r>
              <a:rPr sz="1100" u="none" spc="-20" dirty="0">
                <a:solidFill>
                  <a:srgbClr val="2B1D37"/>
                </a:solidFill>
                <a:latin typeface="Arial"/>
                <a:cs typeface="Arial"/>
              </a:rPr>
              <a:t> </a:t>
            </a:r>
            <a:r>
              <a:rPr sz="1100" u="none" dirty="0">
                <a:solidFill>
                  <a:srgbClr val="2B1D37"/>
                </a:solidFill>
                <a:latin typeface="Arial"/>
                <a:cs typeface="Arial"/>
              </a:rPr>
              <a:t>a</a:t>
            </a:r>
            <a:r>
              <a:rPr sz="1100" u="none" spc="-25" dirty="0">
                <a:solidFill>
                  <a:srgbClr val="2B1D37"/>
                </a:solidFill>
                <a:latin typeface="Arial"/>
                <a:cs typeface="Arial"/>
              </a:rPr>
              <a:t> </a:t>
            </a:r>
            <a:r>
              <a:rPr sz="1100" u="none" dirty="0">
                <a:solidFill>
                  <a:srgbClr val="2B1D37"/>
                </a:solidFill>
                <a:latin typeface="Arial"/>
                <a:cs typeface="Arial"/>
              </a:rPr>
              <a:t>purpose</a:t>
            </a:r>
            <a:r>
              <a:rPr sz="1100" u="none" spc="-40" dirty="0">
                <a:solidFill>
                  <a:srgbClr val="2B1D37"/>
                </a:solidFill>
                <a:latin typeface="Arial"/>
                <a:cs typeface="Arial"/>
              </a:rPr>
              <a:t> </a:t>
            </a:r>
            <a:r>
              <a:rPr sz="1100" u="none" dirty="0">
                <a:solidFill>
                  <a:srgbClr val="2B1D37"/>
                </a:solidFill>
                <a:latin typeface="Arial"/>
                <a:cs typeface="Arial"/>
              </a:rPr>
              <a:t>for</a:t>
            </a:r>
            <a:r>
              <a:rPr sz="1100" u="none" spc="-60" dirty="0">
                <a:solidFill>
                  <a:srgbClr val="2B1D37"/>
                </a:solidFill>
                <a:latin typeface="Arial"/>
                <a:cs typeface="Arial"/>
              </a:rPr>
              <a:t> </a:t>
            </a:r>
            <a:r>
              <a:rPr sz="1100" u="none" dirty="0">
                <a:solidFill>
                  <a:srgbClr val="2B1D37"/>
                </a:solidFill>
                <a:latin typeface="Arial"/>
                <a:cs typeface="Arial"/>
              </a:rPr>
              <a:t>your</a:t>
            </a:r>
            <a:r>
              <a:rPr sz="1100" u="none" spc="-10" dirty="0">
                <a:solidFill>
                  <a:srgbClr val="2B1D37"/>
                </a:solidFill>
                <a:latin typeface="Arial"/>
                <a:cs typeface="Arial"/>
              </a:rPr>
              <a:t> </a:t>
            </a:r>
            <a:r>
              <a:rPr sz="1100" u="none" dirty="0">
                <a:solidFill>
                  <a:srgbClr val="2B1D37"/>
                </a:solidFill>
                <a:latin typeface="Arial"/>
                <a:cs typeface="Arial"/>
              </a:rPr>
              <a:t>NPC</a:t>
            </a:r>
            <a:r>
              <a:rPr sz="1100" u="none" spc="-25" dirty="0">
                <a:solidFill>
                  <a:srgbClr val="2B1D37"/>
                </a:solidFill>
                <a:latin typeface="Arial"/>
                <a:cs typeface="Arial"/>
              </a:rPr>
              <a:t> </a:t>
            </a:r>
            <a:r>
              <a:rPr sz="1100" u="none" spc="-10" dirty="0">
                <a:solidFill>
                  <a:srgbClr val="2B1D37"/>
                </a:solidFill>
                <a:latin typeface="Arial"/>
                <a:cs typeface="Arial"/>
              </a:rPr>
              <a:t>application, </a:t>
            </a:r>
            <a:r>
              <a:rPr sz="1100" u="none" dirty="0">
                <a:solidFill>
                  <a:srgbClr val="2B1D37"/>
                </a:solidFill>
                <a:latin typeface="Arial"/>
                <a:cs typeface="Arial"/>
              </a:rPr>
              <a:t>you</a:t>
            </a:r>
            <a:r>
              <a:rPr sz="1100" u="none" spc="-20" dirty="0">
                <a:solidFill>
                  <a:srgbClr val="2B1D37"/>
                </a:solidFill>
                <a:latin typeface="Arial"/>
                <a:cs typeface="Arial"/>
              </a:rPr>
              <a:t> </a:t>
            </a:r>
            <a:r>
              <a:rPr sz="1100" u="none" dirty="0">
                <a:solidFill>
                  <a:srgbClr val="2B1D37"/>
                </a:solidFill>
                <a:latin typeface="Arial"/>
                <a:cs typeface="Arial"/>
              </a:rPr>
              <a:t>should</a:t>
            </a:r>
            <a:r>
              <a:rPr sz="1100" u="none" spc="-20" dirty="0">
                <a:solidFill>
                  <a:srgbClr val="2B1D37"/>
                </a:solidFill>
                <a:latin typeface="Arial"/>
                <a:cs typeface="Arial"/>
              </a:rPr>
              <a:t> </a:t>
            </a:r>
            <a:r>
              <a:rPr sz="1100" u="none" dirty="0">
                <a:solidFill>
                  <a:srgbClr val="2B1D37"/>
                </a:solidFill>
                <a:latin typeface="Arial"/>
                <a:cs typeface="Arial"/>
              </a:rPr>
              <a:t>select</a:t>
            </a:r>
            <a:r>
              <a:rPr sz="1100" u="none" spc="-30" dirty="0">
                <a:solidFill>
                  <a:srgbClr val="2B1D37"/>
                </a:solidFill>
                <a:latin typeface="Arial"/>
                <a:cs typeface="Arial"/>
              </a:rPr>
              <a:t> </a:t>
            </a:r>
            <a:r>
              <a:rPr sz="1100" u="none" dirty="0">
                <a:solidFill>
                  <a:srgbClr val="2B1D37"/>
                </a:solidFill>
                <a:latin typeface="Arial"/>
                <a:cs typeface="Arial"/>
              </a:rPr>
              <a:t>an</a:t>
            </a:r>
            <a:r>
              <a:rPr sz="1100" u="none" spc="-30" dirty="0">
                <a:solidFill>
                  <a:srgbClr val="2B1D37"/>
                </a:solidFill>
                <a:latin typeface="Arial"/>
                <a:cs typeface="Arial"/>
              </a:rPr>
              <a:t> </a:t>
            </a:r>
            <a:r>
              <a:rPr sz="1100" u="none" dirty="0">
                <a:solidFill>
                  <a:srgbClr val="2B1D37"/>
                </a:solidFill>
                <a:latin typeface="Arial"/>
                <a:cs typeface="Arial"/>
              </a:rPr>
              <a:t>option</a:t>
            </a:r>
            <a:r>
              <a:rPr sz="1100" u="none" spc="-30" dirty="0">
                <a:solidFill>
                  <a:srgbClr val="2B1D37"/>
                </a:solidFill>
                <a:latin typeface="Arial"/>
                <a:cs typeface="Arial"/>
              </a:rPr>
              <a:t> </a:t>
            </a:r>
            <a:r>
              <a:rPr sz="1100" u="none" dirty="0">
                <a:solidFill>
                  <a:srgbClr val="2B1D37"/>
                </a:solidFill>
                <a:latin typeface="Arial"/>
                <a:cs typeface="Arial"/>
              </a:rPr>
              <a:t>that</a:t>
            </a:r>
            <a:r>
              <a:rPr sz="1100" u="none" spc="-45" dirty="0">
                <a:solidFill>
                  <a:srgbClr val="2B1D37"/>
                </a:solidFill>
                <a:latin typeface="Arial"/>
                <a:cs typeface="Arial"/>
              </a:rPr>
              <a:t> </a:t>
            </a:r>
            <a:r>
              <a:rPr sz="1100" u="none" dirty="0">
                <a:solidFill>
                  <a:srgbClr val="2B1D37"/>
                </a:solidFill>
                <a:latin typeface="Arial"/>
                <a:cs typeface="Arial"/>
              </a:rPr>
              <a:t>includes</a:t>
            </a:r>
            <a:r>
              <a:rPr sz="1100" u="none" spc="-5" dirty="0">
                <a:solidFill>
                  <a:srgbClr val="2B1D37"/>
                </a:solidFill>
                <a:latin typeface="Arial"/>
                <a:cs typeface="Arial"/>
              </a:rPr>
              <a:t> </a:t>
            </a:r>
            <a:r>
              <a:rPr sz="1100" u="none" dirty="0">
                <a:solidFill>
                  <a:srgbClr val="2B1D37"/>
                </a:solidFill>
                <a:latin typeface="Arial"/>
                <a:cs typeface="Arial"/>
              </a:rPr>
              <a:t>‘aged</a:t>
            </a:r>
            <a:r>
              <a:rPr sz="1100" u="none" spc="-35" dirty="0">
                <a:solidFill>
                  <a:srgbClr val="2B1D37"/>
                </a:solidFill>
                <a:latin typeface="Arial"/>
                <a:cs typeface="Arial"/>
              </a:rPr>
              <a:t> </a:t>
            </a:r>
            <a:r>
              <a:rPr sz="1100" u="none" dirty="0">
                <a:solidFill>
                  <a:srgbClr val="2B1D37"/>
                </a:solidFill>
                <a:latin typeface="Arial"/>
                <a:cs typeface="Arial"/>
              </a:rPr>
              <a:t>care</a:t>
            </a:r>
            <a:r>
              <a:rPr sz="1100" u="none" spc="-40" dirty="0">
                <a:solidFill>
                  <a:srgbClr val="2B1D37"/>
                </a:solidFill>
                <a:latin typeface="Arial"/>
                <a:cs typeface="Arial"/>
              </a:rPr>
              <a:t> </a:t>
            </a:r>
            <a:r>
              <a:rPr sz="1100" u="none" dirty="0">
                <a:solidFill>
                  <a:srgbClr val="2B1D37"/>
                </a:solidFill>
                <a:latin typeface="Arial"/>
                <a:cs typeface="Arial"/>
              </a:rPr>
              <a:t>volunteer’</a:t>
            </a:r>
            <a:r>
              <a:rPr sz="1100" u="none" spc="-20" dirty="0">
                <a:solidFill>
                  <a:srgbClr val="2B1D37"/>
                </a:solidFill>
                <a:latin typeface="Arial"/>
                <a:cs typeface="Arial"/>
              </a:rPr>
              <a:t> </a:t>
            </a:r>
            <a:r>
              <a:rPr sz="1100" u="none" dirty="0">
                <a:solidFill>
                  <a:srgbClr val="2B1D37"/>
                </a:solidFill>
                <a:latin typeface="Arial"/>
                <a:cs typeface="Arial"/>
              </a:rPr>
              <a:t>even</a:t>
            </a:r>
            <a:r>
              <a:rPr sz="1100" u="none" spc="-15" dirty="0">
                <a:solidFill>
                  <a:srgbClr val="2B1D37"/>
                </a:solidFill>
                <a:latin typeface="Arial"/>
                <a:cs typeface="Arial"/>
              </a:rPr>
              <a:t> </a:t>
            </a:r>
            <a:r>
              <a:rPr sz="1100" u="none" dirty="0">
                <a:solidFill>
                  <a:srgbClr val="2B1D37"/>
                </a:solidFill>
                <a:latin typeface="Arial"/>
                <a:cs typeface="Arial"/>
              </a:rPr>
              <a:t>if</a:t>
            </a:r>
            <a:r>
              <a:rPr sz="1100" u="none" spc="-20" dirty="0">
                <a:solidFill>
                  <a:srgbClr val="2B1D37"/>
                </a:solidFill>
                <a:latin typeface="Arial"/>
                <a:cs typeface="Arial"/>
              </a:rPr>
              <a:t> </a:t>
            </a:r>
            <a:r>
              <a:rPr sz="1100" u="none" dirty="0">
                <a:solidFill>
                  <a:srgbClr val="2B1D37"/>
                </a:solidFill>
                <a:latin typeface="Arial"/>
                <a:cs typeface="Arial"/>
              </a:rPr>
              <a:t>your</a:t>
            </a:r>
            <a:r>
              <a:rPr sz="1100" u="none" spc="-25" dirty="0">
                <a:solidFill>
                  <a:srgbClr val="2B1D37"/>
                </a:solidFill>
                <a:latin typeface="Arial"/>
                <a:cs typeface="Arial"/>
              </a:rPr>
              <a:t> </a:t>
            </a:r>
            <a:r>
              <a:rPr sz="1100" u="none" dirty="0">
                <a:solidFill>
                  <a:srgbClr val="2B1D37"/>
                </a:solidFill>
                <a:latin typeface="Arial"/>
                <a:cs typeface="Arial"/>
              </a:rPr>
              <a:t>placement</a:t>
            </a:r>
            <a:r>
              <a:rPr sz="1100" u="none" spc="-35" dirty="0">
                <a:solidFill>
                  <a:srgbClr val="2B1D37"/>
                </a:solidFill>
                <a:latin typeface="Arial"/>
                <a:cs typeface="Arial"/>
              </a:rPr>
              <a:t> </a:t>
            </a:r>
            <a:r>
              <a:rPr sz="1100" u="none" dirty="0">
                <a:solidFill>
                  <a:srgbClr val="2B1D37"/>
                </a:solidFill>
                <a:latin typeface="Arial"/>
                <a:cs typeface="Arial"/>
              </a:rPr>
              <a:t>isn’t</a:t>
            </a:r>
            <a:r>
              <a:rPr sz="1100" u="none" spc="-20" dirty="0">
                <a:solidFill>
                  <a:srgbClr val="2B1D37"/>
                </a:solidFill>
                <a:latin typeface="Arial"/>
                <a:cs typeface="Arial"/>
              </a:rPr>
              <a:t> </a:t>
            </a:r>
            <a:r>
              <a:rPr sz="1100" u="none" dirty="0">
                <a:solidFill>
                  <a:srgbClr val="2B1D37"/>
                </a:solidFill>
                <a:latin typeface="Arial"/>
                <a:cs typeface="Arial"/>
              </a:rPr>
              <a:t>taking</a:t>
            </a:r>
            <a:r>
              <a:rPr sz="1100" u="none" spc="-45" dirty="0">
                <a:solidFill>
                  <a:srgbClr val="2B1D37"/>
                </a:solidFill>
                <a:latin typeface="Arial"/>
                <a:cs typeface="Arial"/>
              </a:rPr>
              <a:t> </a:t>
            </a:r>
            <a:r>
              <a:rPr sz="1100" u="none" dirty="0">
                <a:solidFill>
                  <a:srgbClr val="2B1D37"/>
                </a:solidFill>
                <a:latin typeface="Arial"/>
                <a:cs typeface="Arial"/>
              </a:rPr>
              <a:t>place</a:t>
            </a:r>
            <a:r>
              <a:rPr sz="1100" u="none" spc="-15" dirty="0">
                <a:solidFill>
                  <a:srgbClr val="2B1D37"/>
                </a:solidFill>
                <a:latin typeface="Arial"/>
                <a:cs typeface="Arial"/>
              </a:rPr>
              <a:t> </a:t>
            </a:r>
            <a:r>
              <a:rPr sz="1100" u="none" dirty="0">
                <a:solidFill>
                  <a:srgbClr val="2B1D37"/>
                </a:solidFill>
                <a:latin typeface="Arial"/>
                <a:cs typeface="Arial"/>
              </a:rPr>
              <a:t>in</a:t>
            </a:r>
            <a:r>
              <a:rPr sz="1100" u="none" spc="-20" dirty="0">
                <a:solidFill>
                  <a:srgbClr val="2B1D37"/>
                </a:solidFill>
                <a:latin typeface="Arial"/>
                <a:cs typeface="Arial"/>
              </a:rPr>
              <a:t> </a:t>
            </a:r>
            <a:r>
              <a:rPr sz="1100" u="none" spc="-25" dirty="0">
                <a:solidFill>
                  <a:srgbClr val="2B1D37"/>
                </a:solidFill>
                <a:latin typeface="Arial"/>
                <a:cs typeface="Arial"/>
              </a:rPr>
              <a:t>an</a:t>
            </a:r>
            <a:endParaRPr sz="1100">
              <a:latin typeface="Arial"/>
              <a:cs typeface="Arial"/>
            </a:endParaRPr>
          </a:p>
          <a:p>
            <a:pPr marL="299085">
              <a:lnSpc>
                <a:spcPct val="100000"/>
              </a:lnSpc>
              <a:spcBef>
                <a:spcPts val="5"/>
              </a:spcBef>
            </a:pPr>
            <a:r>
              <a:rPr sz="1100" dirty="0">
                <a:solidFill>
                  <a:srgbClr val="2B1D37"/>
                </a:solidFill>
                <a:latin typeface="Arial"/>
                <a:cs typeface="Arial"/>
              </a:rPr>
              <a:t>aged</a:t>
            </a:r>
            <a:r>
              <a:rPr sz="1100" spc="-40" dirty="0">
                <a:solidFill>
                  <a:srgbClr val="2B1D37"/>
                </a:solidFill>
                <a:latin typeface="Arial"/>
                <a:cs typeface="Arial"/>
              </a:rPr>
              <a:t> </a:t>
            </a:r>
            <a:r>
              <a:rPr sz="1100" dirty="0">
                <a:solidFill>
                  <a:srgbClr val="2B1D37"/>
                </a:solidFill>
                <a:latin typeface="Arial"/>
                <a:cs typeface="Arial"/>
              </a:rPr>
              <a:t>care</a:t>
            </a:r>
            <a:r>
              <a:rPr sz="1100" spc="-35" dirty="0">
                <a:solidFill>
                  <a:srgbClr val="2B1D37"/>
                </a:solidFill>
                <a:latin typeface="Arial"/>
                <a:cs typeface="Arial"/>
              </a:rPr>
              <a:t> </a:t>
            </a:r>
            <a:r>
              <a:rPr sz="1100" dirty="0">
                <a:solidFill>
                  <a:srgbClr val="2B1D37"/>
                </a:solidFill>
                <a:latin typeface="Arial"/>
                <a:cs typeface="Arial"/>
              </a:rPr>
              <a:t>facility</a:t>
            </a:r>
            <a:r>
              <a:rPr sz="1100" spc="-30" dirty="0">
                <a:solidFill>
                  <a:srgbClr val="2B1D37"/>
                </a:solidFill>
                <a:latin typeface="Arial"/>
                <a:cs typeface="Arial"/>
              </a:rPr>
              <a:t> </a:t>
            </a:r>
            <a:r>
              <a:rPr sz="1100" dirty="0">
                <a:solidFill>
                  <a:srgbClr val="2B1D37"/>
                </a:solidFill>
                <a:latin typeface="Arial"/>
                <a:cs typeface="Arial"/>
              </a:rPr>
              <a:t>as</a:t>
            </a:r>
            <a:r>
              <a:rPr sz="1100" spc="-25" dirty="0">
                <a:solidFill>
                  <a:srgbClr val="2B1D37"/>
                </a:solidFill>
                <a:latin typeface="Arial"/>
                <a:cs typeface="Arial"/>
              </a:rPr>
              <a:t> </a:t>
            </a:r>
            <a:r>
              <a:rPr sz="1100" dirty="0">
                <a:solidFill>
                  <a:srgbClr val="2B1D37"/>
                </a:solidFill>
                <a:latin typeface="Arial"/>
                <a:cs typeface="Arial"/>
              </a:rPr>
              <a:t>this</a:t>
            </a:r>
            <a:r>
              <a:rPr sz="1100" spc="-25" dirty="0">
                <a:solidFill>
                  <a:srgbClr val="2B1D37"/>
                </a:solidFill>
                <a:latin typeface="Arial"/>
                <a:cs typeface="Arial"/>
              </a:rPr>
              <a:t> </a:t>
            </a:r>
            <a:r>
              <a:rPr sz="1100" dirty="0">
                <a:solidFill>
                  <a:srgbClr val="2B1D37"/>
                </a:solidFill>
                <a:latin typeface="Arial"/>
                <a:cs typeface="Arial"/>
              </a:rPr>
              <a:t>will</a:t>
            </a:r>
            <a:r>
              <a:rPr sz="1100" spc="20" dirty="0">
                <a:solidFill>
                  <a:srgbClr val="2B1D37"/>
                </a:solidFill>
                <a:latin typeface="Arial"/>
                <a:cs typeface="Arial"/>
              </a:rPr>
              <a:t> </a:t>
            </a:r>
            <a:r>
              <a:rPr sz="1100" dirty="0">
                <a:solidFill>
                  <a:srgbClr val="2B1D37"/>
                </a:solidFill>
                <a:latin typeface="Arial"/>
                <a:cs typeface="Arial"/>
              </a:rPr>
              <a:t>cover</a:t>
            </a:r>
            <a:r>
              <a:rPr sz="1100" spc="-20" dirty="0">
                <a:solidFill>
                  <a:srgbClr val="2B1D37"/>
                </a:solidFill>
                <a:latin typeface="Arial"/>
                <a:cs typeface="Arial"/>
              </a:rPr>
              <a:t> </a:t>
            </a:r>
            <a:r>
              <a:rPr sz="1100" dirty="0">
                <a:solidFill>
                  <a:srgbClr val="2B1D37"/>
                </a:solidFill>
                <a:latin typeface="Arial"/>
                <a:cs typeface="Arial"/>
              </a:rPr>
              <a:t>you</a:t>
            </a:r>
            <a:r>
              <a:rPr sz="1100" spc="-15" dirty="0">
                <a:solidFill>
                  <a:srgbClr val="2B1D37"/>
                </a:solidFill>
                <a:latin typeface="Arial"/>
                <a:cs typeface="Arial"/>
              </a:rPr>
              <a:t> </a:t>
            </a:r>
            <a:r>
              <a:rPr sz="1100" dirty="0">
                <a:solidFill>
                  <a:srgbClr val="2B1D37"/>
                </a:solidFill>
                <a:latin typeface="Arial"/>
                <a:cs typeface="Arial"/>
              </a:rPr>
              <a:t>for</a:t>
            </a:r>
            <a:r>
              <a:rPr sz="1100" spc="-50" dirty="0">
                <a:solidFill>
                  <a:srgbClr val="2B1D37"/>
                </a:solidFill>
                <a:latin typeface="Arial"/>
                <a:cs typeface="Arial"/>
              </a:rPr>
              <a:t> </a:t>
            </a:r>
            <a:r>
              <a:rPr sz="1100" dirty="0">
                <a:solidFill>
                  <a:srgbClr val="2B1D37"/>
                </a:solidFill>
                <a:latin typeface="Arial"/>
                <a:cs typeface="Arial"/>
              </a:rPr>
              <a:t>a</a:t>
            </a:r>
            <a:r>
              <a:rPr sz="1100" spc="-25" dirty="0">
                <a:solidFill>
                  <a:srgbClr val="2B1D37"/>
                </a:solidFill>
                <a:latin typeface="Arial"/>
                <a:cs typeface="Arial"/>
              </a:rPr>
              <a:t> </a:t>
            </a:r>
            <a:r>
              <a:rPr sz="1100" dirty="0">
                <a:solidFill>
                  <a:srgbClr val="2B1D37"/>
                </a:solidFill>
                <a:latin typeface="Arial"/>
                <a:cs typeface="Arial"/>
              </a:rPr>
              <a:t>range</a:t>
            </a:r>
            <a:r>
              <a:rPr sz="1100" spc="-35" dirty="0">
                <a:solidFill>
                  <a:srgbClr val="2B1D37"/>
                </a:solidFill>
                <a:latin typeface="Arial"/>
                <a:cs typeface="Arial"/>
              </a:rPr>
              <a:t> </a:t>
            </a:r>
            <a:r>
              <a:rPr sz="1100" dirty="0">
                <a:solidFill>
                  <a:srgbClr val="2B1D37"/>
                </a:solidFill>
                <a:latin typeface="Arial"/>
                <a:cs typeface="Arial"/>
              </a:rPr>
              <a:t>of</a:t>
            </a:r>
            <a:r>
              <a:rPr sz="1100" spc="-35" dirty="0">
                <a:solidFill>
                  <a:srgbClr val="2B1D37"/>
                </a:solidFill>
                <a:latin typeface="Arial"/>
                <a:cs typeface="Arial"/>
              </a:rPr>
              <a:t> </a:t>
            </a:r>
            <a:r>
              <a:rPr sz="1100" dirty="0">
                <a:solidFill>
                  <a:srgbClr val="2B1D37"/>
                </a:solidFill>
                <a:latin typeface="Arial"/>
                <a:cs typeface="Arial"/>
              </a:rPr>
              <a:t>different</a:t>
            </a:r>
            <a:r>
              <a:rPr sz="1100" spc="-60" dirty="0">
                <a:solidFill>
                  <a:srgbClr val="2B1D37"/>
                </a:solidFill>
                <a:latin typeface="Arial"/>
                <a:cs typeface="Arial"/>
              </a:rPr>
              <a:t> </a:t>
            </a:r>
            <a:r>
              <a:rPr sz="1100" dirty="0">
                <a:solidFill>
                  <a:srgbClr val="2B1D37"/>
                </a:solidFill>
                <a:latin typeface="Arial"/>
                <a:cs typeface="Arial"/>
              </a:rPr>
              <a:t>placement</a:t>
            </a:r>
            <a:r>
              <a:rPr sz="1100" spc="-30" dirty="0">
                <a:solidFill>
                  <a:srgbClr val="2B1D37"/>
                </a:solidFill>
                <a:latin typeface="Arial"/>
                <a:cs typeface="Arial"/>
              </a:rPr>
              <a:t> </a:t>
            </a:r>
            <a:r>
              <a:rPr sz="1100" spc="-10" dirty="0">
                <a:solidFill>
                  <a:srgbClr val="2B1D37"/>
                </a:solidFill>
                <a:latin typeface="Arial"/>
                <a:cs typeface="Arial"/>
              </a:rPr>
              <a:t>types.</a:t>
            </a:r>
            <a:endParaRPr sz="1100">
              <a:latin typeface="Arial"/>
              <a:cs typeface="Arial"/>
            </a:endParaRPr>
          </a:p>
          <a:p>
            <a:pPr>
              <a:lnSpc>
                <a:spcPct val="100000"/>
              </a:lnSpc>
              <a:spcBef>
                <a:spcPts val="229"/>
              </a:spcBef>
            </a:pPr>
            <a:endParaRPr sz="1100">
              <a:latin typeface="Arial"/>
              <a:cs typeface="Arial"/>
            </a:endParaRPr>
          </a:p>
          <a:p>
            <a:pPr marL="299085" indent="-286385">
              <a:lnSpc>
                <a:spcPct val="100000"/>
              </a:lnSpc>
              <a:spcBef>
                <a:spcPts val="5"/>
              </a:spcBef>
              <a:buChar char="•"/>
              <a:tabLst>
                <a:tab pos="299085" algn="l"/>
              </a:tabLst>
            </a:pPr>
            <a:r>
              <a:rPr sz="1100" dirty="0">
                <a:solidFill>
                  <a:srgbClr val="2B1D37"/>
                </a:solidFill>
                <a:latin typeface="Arial"/>
                <a:cs typeface="Arial"/>
              </a:rPr>
              <a:t>If</a:t>
            </a:r>
            <a:r>
              <a:rPr sz="1100" spc="-50" dirty="0">
                <a:solidFill>
                  <a:srgbClr val="2B1D37"/>
                </a:solidFill>
                <a:latin typeface="Arial"/>
                <a:cs typeface="Arial"/>
              </a:rPr>
              <a:t> </a:t>
            </a:r>
            <a:r>
              <a:rPr sz="1100" dirty="0">
                <a:solidFill>
                  <a:srgbClr val="2B1D37"/>
                </a:solidFill>
                <a:latin typeface="Arial"/>
                <a:cs typeface="Arial"/>
              </a:rPr>
              <a:t>you</a:t>
            </a:r>
            <a:r>
              <a:rPr sz="1100" spc="-25" dirty="0">
                <a:solidFill>
                  <a:srgbClr val="2B1D37"/>
                </a:solidFill>
                <a:latin typeface="Arial"/>
                <a:cs typeface="Arial"/>
              </a:rPr>
              <a:t> </a:t>
            </a:r>
            <a:r>
              <a:rPr sz="1100" dirty="0">
                <a:solidFill>
                  <a:srgbClr val="2B1D37"/>
                </a:solidFill>
                <a:latin typeface="Arial"/>
                <a:cs typeface="Arial"/>
              </a:rPr>
              <a:t>are</a:t>
            </a:r>
            <a:r>
              <a:rPr sz="1100" spc="-40" dirty="0">
                <a:solidFill>
                  <a:srgbClr val="2B1D37"/>
                </a:solidFill>
                <a:latin typeface="Arial"/>
                <a:cs typeface="Arial"/>
              </a:rPr>
              <a:t> </a:t>
            </a:r>
            <a:r>
              <a:rPr sz="1100" dirty="0">
                <a:solidFill>
                  <a:srgbClr val="2B1D37"/>
                </a:solidFill>
                <a:latin typeface="Arial"/>
                <a:cs typeface="Arial"/>
              </a:rPr>
              <a:t>convicted</a:t>
            </a:r>
            <a:r>
              <a:rPr sz="1100" spc="-20" dirty="0">
                <a:solidFill>
                  <a:srgbClr val="2B1D37"/>
                </a:solidFill>
                <a:latin typeface="Arial"/>
                <a:cs typeface="Arial"/>
              </a:rPr>
              <a:t> </a:t>
            </a:r>
            <a:r>
              <a:rPr sz="1100" dirty="0">
                <a:solidFill>
                  <a:srgbClr val="2B1D37"/>
                </a:solidFill>
                <a:latin typeface="Arial"/>
                <a:cs typeface="Arial"/>
              </a:rPr>
              <a:t>of</a:t>
            </a:r>
            <a:r>
              <a:rPr sz="1100" spc="-40" dirty="0">
                <a:solidFill>
                  <a:srgbClr val="2B1D37"/>
                </a:solidFill>
                <a:latin typeface="Arial"/>
                <a:cs typeface="Arial"/>
              </a:rPr>
              <a:t> </a:t>
            </a:r>
            <a:r>
              <a:rPr sz="1100" dirty="0">
                <a:solidFill>
                  <a:srgbClr val="2B1D37"/>
                </a:solidFill>
                <a:latin typeface="Arial"/>
                <a:cs typeface="Arial"/>
              </a:rPr>
              <a:t>any</a:t>
            </a:r>
            <a:r>
              <a:rPr sz="1100" spc="-35" dirty="0">
                <a:solidFill>
                  <a:srgbClr val="2B1D37"/>
                </a:solidFill>
                <a:latin typeface="Arial"/>
                <a:cs typeface="Arial"/>
              </a:rPr>
              <a:t> </a:t>
            </a:r>
            <a:r>
              <a:rPr sz="1100" dirty="0">
                <a:solidFill>
                  <a:srgbClr val="2B1D37"/>
                </a:solidFill>
                <a:latin typeface="Arial"/>
                <a:cs typeface="Arial"/>
              </a:rPr>
              <a:t>offence</a:t>
            </a:r>
            <a:r>
              <a:rPr sz="1100" spc="-60" dirty="0">
                <a:solidFill>
                  <a:srgbClr val="2B1D37"/>
                </a:solidFill>
                <a:latin typeface="Arial"/>
                <a:cs typeface="Arial"/>
              </a:rPr>
              <a:t> </a:t>
            </a:r>
            <a:r>
              <a:rPr sz="1100" dirty="0">
                <a:solidFill>
                  <a:srgbClr val="2B1D37"/>
                </a:solidFill>
                <a:latin typeface="Arial"/>
                <a:cs typeface="Arial"/>
              </a:rPr>
              <a:t>during</a:t>
            </a:r>
            <a:r>
              <a:rPr sz="1100" spc="-35" dirty="0">
                <a:solidFill>
                  <a:srgbClr val="2B1D37"/>
                </a:solidFill>
                <a:latin typeface="Arial"/>
                <a:cs typeface="Arial"/>
              </a:rPr>
              <a:t> </a:t>
            </a:r>
            <a:r>
              <a:rPr sz="1100" dirty="0">
                <a:solidFill>
                  <a:srgbClr val="2B1D37"/>
                </a:solidFill>
                <a:latin typeface="Arial"/>
                <a:cs typeface="Arial"/>
              </a:rPr>
              <a:t>the</a:t>
            </a:r>
            <a:r>
              <a:rPr sz="1100" spc="-45" dirty="0">
                <a:solidFill>
                  <a:srgbClr val="2B1D37"/>
                </a:solidFill>
                <a:latin typeface="Arial"/>
                <a:cs typeface="Arial"/>
              </a:rPr>
              <a:t> </a:t>
            </a:r>
            <a:r>
              <a:rPr sz="1100" dirty="0">
                <a:solidFill>
                  <a:srgbClr val="2B1D37"/>
                </a:solidFill>
                <a:latin typeface="Arial"/>
                <a:cs typeface="Arial"/>
              </a:rPr>
              <a:t>3-year</a:t>
            </a:r>
            <a:r>
              <a:rPr sz="1100" spc="-35" dirty="0">
                <a:solidFill>
                  <a:srgbClr val="2B1D37"/>
                </a:solidFill>
                <a:latin typeface="Arial"/>
                <a:cs typeface="Arial"/>
              </a:rPr>
              <a:t> </a:t>
            </a:r>
            <a:r>
              <a:rPr sz="1100" dirty="0">
                <a:solidFill>
                  <a:srgbClr val="2B1D37"/>
                </a:solidFill>
                <a:latin typeface="Arial"/>
                <a:cs typeface="Arial"/>
              </a:rPr>
              <a:t>NPC</a:t>
            </a:r>
            <a:r>
              <a:rPr sz="1100" spc="-10" dirty="0">
                <a:solidFill>
                  <a:srgbClr val="2B1D37"/>
                </a:solidFill>
                <a:latin typeface="Arial"/>
                <a:cs typeface="Arial"/>
              </a:rPr>
              <a:t> </a:t>
            </a:r>
            <a:r>
              <a:rPr sz="1100" dirty="0">
                <a:solidFill>
                  <a:srgbClr val="2B1D37"/>
                </a:solidFill>
                <a:latin typeface="Arial"/>
                <a:cs typeface="Arial"/>
              </a:rPr>
              <a:t>expiry</a:t>
            </a:r>
            <a:r>
              <a:rPr sz="1100" spc="-25" dirty="0">
                <a:solidFill>
                  <a:srgbClr val="2B1D37"/>
                </a:solidFill>
                <a:latin typeface="Arial"/>
                <a:cs typeface="Arial"/>
              </a:rPr>
              <a:t> </a:t>
            </a:r>
            <a:r>
              <a:rPr sz="1100" dirty="0">
                <a:solidFill>
                  <a:srgbClr val="2B1D37"/>
                </a:solidFill>
                <a:latin typeface="Arial"/>
                <a:cs typeface="Arial"/>
              </a:rPr>
              <a:t>period,</a:t>
            </a:r>
            <a:r>
              <a:rPr sz="1100" spc="-35" dirty="0">
                <a:solidFill>
                  <a:srgbClr val="2B1D37"/>
                </a:solidFill>
                <a:latin typeface="Arial"/>
                <a:cs typeface="Arial"/>
              </a:rPr>
              <a:t> </a:t>
            </a:r>
            <a:r>
              <a:rPr sz="1100" dirty="0">
                <a:solidFill>
                  <a:srgbClr val="2B1D37"/>
                </a:solidFill>
                <a:latin typeface="Arial"/>
                <a:cs typeface="Arial"/>
              </a:rPr>
              <a:t>you</a:t>
            </a:r>
            <a:r>
              <a:rPr sz="1100" spc="-20" dirty="0">
                <a:solidFill>
                  <a:srgbClr val="2B1D37"/>
                </a:solidFill>
                <a:latin typeface="Arial"/>
                <a:cs typeface="Arial"/>
              </a:rPr>
              <a:t> </a:t>
            </a:r>
            <a:r>
              <a:rPr sz="1100" dirty="0">
                <a:solidFill>
                  <a:srgbClr val="2B1D37"/>
                </a:solidFill>
                <a:latin typeface="Arial"/>
                <a:cs typeface="Arial"/>
              </a:rPr>
              <a:t>MUST</a:t>
            </a:r>
            <a:r>
              <a:rPr sz="1100" spc="-15" dirty="0">
                <a:solidFill>
                  <a:srgbClr val="2B1D37"/>
                </a:solidFill>
                <a:latin typeface="Arial"/>
                <a:cs typeface="Arial"/>
              </a:rPr>
              <a:t> </a:t>
            </a:r>
            <a:r>
              <a:rPr sz="1100" dirty="0">
                <a:solidFill>
                  <a:srgbClr val="2B1D37"/>
                </a:solidFill>
                <a:latin typeface="Arial"/>
                <a:cs typeface="Arial"/>
              </a:rPr>
              <a:t>notify</a:t>
            </a:r>
            <a:r>
              <a:rPr sz="1100" spc="-50" dirty="0">
                <a:solidFill>
                  <a:srgbClr val="2B1D37"/>
                </a:solidFill>
                <a:latin typeface="Arial"/>
                <a:cs typeface="Arial"/>
              </a:rPr>
              <a:t> </a:t>
            </a:r>
            <a:r>
              <a:rPr sz="1100" dirty="0">
                <a:solidFill>
                  <a:srgbClr val="2B1D37"/>
                </a:solidFill>
                <a:latin typeface="Arial"/>
                <a:cs typeface="Arial"/>
              </a:rPr>
              <a:t>your</a:t>
            </a:r>
            <a:r>
              <a:rPr sz="1100" spc="-25" dirty="0">
                <a:solidFill>
                  <a:srgbClr val="2B1D37"/>
                </a:solidFill>
                <a:latin typeface="Arial"/>
                <a:cs typeface="Arial"/>
              </a:rPr>
              <a:t> </a:t>
            </a:r>
            <a:r>
              <a:rPr sz="1100" dirty="0">
                <a:solidFill>
                  <a:srgbClr val="2B1D37"/>
                </a:solidFill>
                <a:latin typeface="Arial"/>
                <a:cs typeface="Arial"/>
              </a:rPr>
              <a:t>Placement</a:t>
            </a:r>
            <a:r>
              <a:rPr sz="1100" spc="-25" dirty="0">
                <a:solidFill>
                  <a:srgbClr val="2B1D37"/>
                </a:solidFill>
                <a:latin typeface="Arial"/>
                <a:cs typeface="Arial"/>
              </a:rPr>
              <a:t> </a:t>
            </a:r>
            <a:r>
              <a:rPr sz="1100" dirty="0">
                <a:solidFill>
                  <a:srgbClr val="2B1D37"/>
                </a:solidFill>
                <a:latin typeface="Arial"/>
                <a:cs typeface="Arial"/>
              </a:rPr>
              <a:t>Coordinator</a:t>
            </a:r>
            <a:r>
              <a:rPr sz="1100" spc="-45" dirty="0">
                <a:solidFill>
                  <a:srgbClr val="2B1D37"/>
                </a:solidFill>
                <a:latin typeface="Arial"/>
                <a:cs typeface="Arial"/>
              </a:rPr>
              <a:t> </a:t>
            </a:r>
            <a:r>
              <a:rPr sz="1100" spc="-10" dirty="0">
                <a:solidFill>
                  <a:srgbClr val="2B1D37"/>
                </a:solidFill>
                <a:latin typeface="Arial"/>
                <a:cs typeface="Arial"/>
              </a:rPr>
              <a:t>immediately.</a:t>
            </a:r>
            <a:endParaRPr sz="1100">
              <a:latin typeface="Arial"/>
              <a:cs typeface="Arial"/>
            </a:endParaRPr>
          </a:p>
          <a:p>
            <a:pPr>
              <a:lnSpc>
                <a:spcPct val="100000"/>
              </a:lnSpc>
              <a:spcBef>
                <a:spcPts val="229"/>
              </a:spcBef>
              <a:buClr>
                <a:srgbClr val="2B1D37"/>
              </a:buClr>
              <a:buFont typeface="Arial"/>
              <a:buChar char="•"/>
            </a:pPr>
            <a:endParaRPr sz="1100">
              <a:latin typeface="Arial"/>
              <a:cs typeface="Arial"/>
            </a:endParaRPr>
          </a:p>
          <a:p>
            <a:pPr marL="299085" indent="-286385">
              <a:lnSpc>
                <a:spcPct val="100000"/>
              </a:lnSpc>
              <a:spcBef>
                <a:spcPts val="5"/>
              </a:spcBef>
              <a:buChar char="•"/>
              <a:tabLst>
                <a:tab pos="299085" algn="l"/>
              </a:tabLst>
            </a:pPr>
            <a:r>
              <a:rPr sz="1100" dirty="0">
                <a:solidFill>
                  <a:srgbClr val="2B1D37"/>
                </a:solidFill>
                <a:latin typeface="Arial"/>
                <a:cs typeface="Arial"/>
              </a:rPr>
              <a:t>If</a:t>
            </a:r>
            <a:r>
              <a:rPr sz="1100" spc="-45" dirty="0">
                <a:solidFill>
                  <a:srgbClr val="2B1D37"/>
                </a:solidFill>
                <a:latin typeface="Arial"/>
                <a:cs typeface="Arial"/>
              </a:rPr>
              <a:t> </a:t>
            </a:r>
            <a:r>
              <a:rPr sz="1100" dirty="0">
                <a:solidFill>
                  <a:srgbClr val="2B1D37"/>
                </a:solidFill>
                <a:latin typeface="Arial"/>
                <a:cs typeface="Arial"/>
              </a:rPr>
              <a:t>you</a:t>
            </a:r>
            <a:r>
              <a:rPr sz="1100" spc="-15" dirty="0">
                <a:solidFill>
                  <a:srgbClr val="2B1D37"/>
                </a:solidFill>
                <a:latin typeface="Arial"/>
                <a:cs typeface="Arial"/>
              </a:rPr>
              <a:t> </a:t>
            </a:r>
            <a:r>
              <a:rPr sz="1100" dirty="0">
                <a:solidFill>
                  <a:srgbClr val="2B1D37"/>
                </a:solidFill>
                <a:latin typeface="Arial"/>
                <a:cs typeface="Arial"/>
              </a:rPr>
              <a:t>have</a:t>
            </a:r>
            <a:r>
              <a:rPr sz="1100" spc="-10" dirty="0">
                <a:solidFill>
                  <a:srgbClr val="2B1D37"/>
                </a:solidFill>
                <a:latin typeface="Arial"/>
                <a:cs typeface="Arial"/>
              </a:rPr>
              <a:t> </a:t>
            </a:r>
            <a:r>
              <a:rPr sz="1100" dirty="0">
                <a:solidFill>
                  <a:srgbClr val="2B1D37"/>
                </a:solidFill>
                <a:latin typeface="Arial"/>
                <a:cs typeface="Arial"/>
              </a:rPr>
              <a:t>been</a:t>
            </a:r>
            <a:r>
              <a:rPr sz="1100" spc="-25" dirty="0">
                <a:solidFill>
                  <a:srgbClr val="2B1D37"/>
                </a:solidFill>
                <a:latin typeface="Arial"/>
                <a:cs typeface="Arial"/>
              </a:rPr>
              <a:t> </a:t>
            </a:r>
            <a:r>
              <a:rPr sz="1100" dirty="0">
                <a:solidFill>
                  <a:srgbClr val="2B1D37"/>
                </a:solidFill>
                <a:latin typeface="Arial"/>
                <a:cs typeface="Arial"/>
              </a:rPr>
              <a:t>a</a:t>
            </a:r>
            <a:r>
              <a:rPr sz="1100" spc="-25" dirty="0">
                <a:solidFill>
                  <a:srgbClr val="2B1D37"/>
                </a:solidFill>
                <a:latin typeface="Arial"/>
                <a:cs typeface="Arial"/>
              </a:rPr>
              <a:t> </a:t>
            </a:r>
            <a:r>
              <a:rPr sz="1100" dirty="0">
                <a:solidFill>
                  <a:srgbClr val="2B1D37"/>
                </a:solidFill>
                <a:latin typeface="Arial"/>
                <a:cs typeface="Arial"/>
              </a:rPr>
              <a:t>citizen or</a:t>
            </a:r>
            <a:r>
              <a:rPr sz="1100" spc="-35" dirty="0">
                <a:solidFill>
                  <a:srgbClr val="2B1D37"/>
                </a:solidFill>
                <a:latin typeface="Arial"/>
                <a:cs typeface="Arial"/>
              </a:rPr>
              <a:t> </a:t>
            </a:r>
            <a:r>
              <a:rPr sz="1100" dirty="0">
                <a:solidFill>
                  <a:srgbClr val="2B1D37"/>
                </a:solidFill>
                <a:latin typeface="Arial"/>
                <a:cs typeface="Arial"/>
              </a:rPr>
              <a:t>permanent</a:t>
            </a:r>
            <a:r>
              <a:rPr sz="1100" spc="-50" dirty="0">
                <a:solidFill>
                  <a:srgbClr val="2B1D37"/>
                </a:solidFill>
                <a:latin typeface="Arial"/>
                <a:cs typeface="Arial"/>
              </a:rPr>
              <a:t> </a:t>
            </a:r>
            <a:r>
              <a:rPr sz="1100" dirty="0">
                <a:solidFill>
                  <a:srgbClr val="2B1D37"/>
                </a:solidFill>
                <a:latin typeface="Arial"/>
                <a:cs typeface="Arial"/>
              </a:rPr>
              <a:t>resident</a:t>
            </a:r>
            <a:r>
              <a:rPr sz="1100" spc="-30" dirty="0">
                <a:solidFill>
                  <a:srgbClr val="2B1D37"/>
                </a:solidFill>
                <a:latin typeface="Arial"/>
                <a:cs typeface="Arial"/>
              </a:rPr>
              <a:t> </a:t>
            </a:r>
            <a:r>
              <a:rPr sz="1100" dirty="0">
                <a:solidFill>
                  <a:srgbClr val="2B1D37"/>
                </a:solidFill>
                <a:latin typeface="Arial"/>
                <a:cs typeface="Arial"/>
              </a:rPr>
              <a:t>of</a:t>
            </a:r>
            <a:r>
              <a:rPr sz="1100" spc="-30" dirty="0">
                <a:solidFill>
                  <a:srgbClr val="2B1D37"/>
                </a:solidFill>
                <a:latin typeface="Arial"/>
                <a:cs typeface="Arial"/>
              </a:rPr>
              <a:t> </a:t>
            </a:r>
            <a:r>
              <a:rPr sz="1100" dirty="0">
                <a:solidFill>
                  <a:srgbClr val="2B1D37"/>
                </a:solidFill>
                <a:latin typeface="Arial"/>
                <a:cs typeface="Arial"/>
              </a:rPr>
              <a:t>a</a:t>
            </a:r>
            <a:r>
              <a:rPr sz="1100" spc="-25" dirty="0">
                <a:solidFill>
                  <a:srgbClr val="2B1D37"/>
                </a:solidFill>
                <a:latin typeface="Arial"/>
                <a:cs typeface="Arial"/>
              </a:rPr>
              <a:t> </a:t>
            </a:r>
            <a:r>
              <a:rPr sz="1100" dirty="0">
                <a:solidFill>
                  <a:srgbClr val="2B1D37"/>
                </a:solidFill>
                <a:latin typeface="Arial"/>
                <a:cs typeface="Arial"/>
              </a:rPr>
              <a:t>country</a:t>
            </a:r>
            <a:r>
              <a:rPr sz="1100" spc="-40" dirty="0">
                <a:solidFill>
                  <a:srgbClr val="2B1D37"/>
                </a:solidFill>
                <a:latin typeface="Arial"/>
                <a:cs typeface="Arial"/>
              </a:rPr>
              <a:t> </a:t>
            </a:r>
            <a:r>
              <a:rPr sz="1100" dirty="0">
                <a:solidFill>
                  <a:srgbClr val="2B1D37"/>
                </a:solidFill>
                <a:latin typeface="Arial"/>
                <a:cs typeface="Arial"/>
              </a:rPr>
              <a:t>other</a:t>
            </a:r>
            <a:r>
              <a:rPr sz="1100" spc="-30" dirty="0">
                <a:solidFill>
                  <a:srgbClr val="2B1D37"/>
                </a:solidFill>
                <a:latin typeface="Arial"/>
                <a:cs typeface="Arial"/>
              </a:rPr>
              <a:t> </a:t>
            </a:r>
            <a:r>
              <a:rPr sz="1100" dirty="0">
                <a:solidFill>
                  <a:srgbClr val="2B1D37"/>
                </a:solidFill>
                <a:latin typeface="Arial"/>
                <a:cs typeface="Arial"/>
              </a:rPr>
              <a:t>than</a:t>
            </a:r>
            <a:r>
              <a:rPr sz="1100" spc="-35" dirty="0">
                <a:solidFill>
                  <a:srgbClr val="2B1D37"/>
                </a:solidFill>
                <a:latin typeface="Arial"/>
                <a:cs typeface="Arial"/>
              </a:rPr>
              <a:t> </a:t>
            </a:r>
            <a:r>
              <a:rPr sz="1100" dirty="0">
                <a:solidFill>
                  <a:srgbClr val="2B1D37"/>
                </a:solidFill>
                <a:latin typeface="Arial"/>
                <a:cs typeface="Arial"/>
              </a:rPr>
              <a:t>Australia</a:t>
            </a:r>
            <a:r>
              <a:rPr sz="1100" spc="-20" dirty="0">
                <a:solidFill>
                  <a:srgbClr val="2B1D37"/>
                </a:solidFill>
                <a:latin typeface="Arial"/>
                <a:cs typeface="Arial"/>
              </a:rPr>
              <a:t> </a:t>
            </a:r>
            <a:r>
              <a:rPr sz="1100" dirty="0">
                <a:solidFill>
                  <a:srgbClr val="2B1D37"/>
                </a:solidFill>
                <a:latin typeface="Arial"/>
                <a:cs typeface="Arial"/>
              </a:rPr>
              <a:t>after</a:t>
            </a:r>
            <a:r>
              <a:rPr sz="1100" spc="-65" dirty="0">
                <a:solidFill>
                  <a:srgbClr val="2B1D37"/>
                </a:solidFill>
                <a:latin typeface="Arial"/>
                <a:cs typeface="Arial"/>
              </a:rPr>
              <a:t> </a:t>
            </a:r>
            <a:r>
              <a:rPr sz="1100" dirty="0">
                <a:solidFill>
                  <a:srgbClr val="2B1D37"/>
                </a:solidFill>
                <a:latin typeface="Arial"/>
                <a:cs typeface="Arial"/>
              </a:rPr>
              <a:t>the</a:t>
            </a:r>
            <a:r>
              <a:rPr sz="1100" spc="-25" dirty="0">
                <a:solidFill>
                  <a:srgbClr val="2B1D37"/>
                </a:solidFill>
                <a:latin typeface="Arial"/>
                <a:cs typeface="Arial"/>
              </a:rPr>
              <a:t> </a:t>
            </a:r>
            <a:r>
              <a:rPr sz="1100" dirty="0">
                <a:solidFill>
                  <a:srgbClr val="2B1D37"/>
                </a:solidFill>
                <a:latin typeface="Arial"/>
                <a:cs typeface="Arial"/>
              </a:rPr>
              <a:t>age</a:t>
            </a:r>
            <a:r>
              <a:rPr sz="1100" spc="-35" dirty="0">
                <a:solidFill>
                  <a:srgbClr val="2B1D37"/>
                </a:solidFill>
                <a:latin typeface="Arial"/>
                <a:cs typeface="Arial"/>
              </a:rPr>
              <a:t> </a:t>
            </a:r>
            <a:r>
              <a:rPr sz="1100" dirty="0">
                <a:solidFill>
                  <a:srgbClr val="2B1D37"/>
                </a:solidFill>
                <a:latin typeface="Arial"/>
                <a:cs typeface="Arial"/>
              </a:rPr>
              <a:t>of</a:t>
            </a:r>
            <a:r>
              <a:rPr sz="1100" spc="-30" dirty="0">
                <a:solidFill>
                  <a:srgbClr val="2B1D37"/>
                </a:solidFill>
                <a:latin typeface="Arial"/>
                <a:cs typeface="Arial"/>
              </a:rPr>
              <a:t> </a:t>
            </a:r>
            <a:r>
              <a:rPr sz="1100" dirty="0">
                <a:solidFill>
                  <a:srgbClr val="2B1D37"/>
                </a:solidFill>
                <a:latin typeface="Arial"/>
                <a:cs typeface="Arial"/>
              </a:rPr>
              <a:t>16</a:t>
            </a:r>
            <a:r>
              <a:rPr sz="1100" spc="-25" dirty="0">
                <a:solidFill>
                  <a:srgbClr val="2B1D37"/>
                </a:solidFill>
                <a:latin typeface="Arial"/>
                <a:cs typeface="Arial"/>
              </a:rPr>
              <a:t> </a:t>
            </a:r>
            <a:r>
              <a:rPr sz="1100" dirty="0">
                <a:solidFill>
                  <a:srgbClr val="2B1D37"/>
                </a:solidFill>
                <a:latin typeface="Arial"/>
                <a:cs typeface="Arial"/>
              </a:rPr>
              <a:t>you</a:t>
            </a:r>
            <a:r>
              <a:rPr sz="1100" spc="-10" dirty="0">
                <a:solidFill>
                  <a:srgbClr val="2B1D37"/>
                </a:solidFill>
                <a:latin typeface="Arial"/>
                <a:cs typeface="Arial"/>
              </a:rPr>
              <a:t> </a:t>
            </a:r>
            <a:r>
              <a:rPr sz="1100" dirty="0">
                <a:solidFill>
                  <a:srgbClr val="2B1D37"/>
                </a:solidFill>
                <a:latin typeface="Arial"/>
                <a:cs typeface="Arial"/>
              </a:rPr>
              <a:t>must</a:t>
            </a:r>
            <a:r>
              <a:rPr sz="1100" spc="-45" dirty="0">
                <a:solidFill>
                  <a:srgbClr val="2B1D37"/>
                </a:solidFill>
                <a:latin typeface="Arial"/>
                <a:cs typeface="Arial"/>
              </a:rPr>
              <a:t> </a:t>
            </a:r>
            <a:r>
              <a:rPr sz="1100" dirty="0">
                <a:solidFill>
                  <a:srgbClr val="2B1D37"/>
                </a:solidFill>
                <a:latin typeface="Arial"/>
                <a:cs typeface="Arial"/>
              </a:rPr>
              <a:t>also</a:t>
            </a:r>
            <a:r>
              <a:rPr sz="1100" spc="-20" dirty="0">
                <a:solidFill>
                  <a:srgbClr val="2B1D37"/>
                </a:solidFill>
                <a:latin typeface="Arial"/>
                <a:cs typeface="Arial"/>
              </a:rPr>
              <a:t> </a:t>
            </a:r>
            <a:r>
              <a:rPr sz="1100" dirty="0">
                <a:solidFill>
                  <a:srgbClr val="2B1D37"/>
                </a:solidFill>
                <a:latin typeface="Arial"/>
                <a:cs typeface="Arial"/>
              </a:rPr>
              <a:t>complete</a:t>
            </a:r>
            <a:r>
              <a:rPr sz="1100" spc="-10" dirty="0">
                <a:solidFill>
                  <a:srgbClr val="2B1D37"/>
                </a:solidFill>
                <a:latin typeface="Arial"/>
                <a:cs typeface="Arial"/>
              </a:rPr>
              <a:t> </a:t>
            </a:r>
            <a:r>
              <a:rPr sz="1100" dirty="0">
                <a:solidFill>
                  <a:srgbClr val="2B1D37"/>
                </a:solidFill>
                <a:latin typeface="Arial"/>
                <a:cs typeface="Arial"/>
              </a:rPr>
              <a:t>a</a:t>
            </a:r>
            <a:r>
              <a:rPr sz="1100" spc="-25" dirty="0">
                <a:solidFill>
                  <a:srgbClr val="2B1D37"/>
                </a:solidFill>
                <a:latin typeface="Arial"/>
                <a:cs typeface="Arial"/>
              </a:rPr>
              <a:t> </a:t>
            </a:r>
            <a:r>
              <a:rPr sz="1100" u="sng" dirty="0">
                <a:solidFill>
                  <a:srgbClr val="952A8A"/>
                </a:solidFill>
                <a:uFill>
                  <a:solidFill>
                    <a:srgbClr val="952A8A"/>
                  </a:solidFill>
                </a:uFill>
                <a:latin typeface="Arial"/>
                <a:cs typeface="Arial"/>
                <a:hlinkClick r:id="rId6"/>
              </a:rPr>
              <a:t>Criminal</a:t>
            </a:r>
            <a:r>
              <a:rPr sz="1100" u="sng" spc="-5" dirty="0">
                <a:solidFill>
                  <a:srgbClr val="952A8A"/>
                </a:solidFill>
                <a:uFill>
                  <a:solidFill>
                    <a:srgbClr val="952A8A"/>
                  </a:solidFill>
                </a:uFill>
                <a:latin typeface="Arial"/>
                <a:cs typeface="Arial"/>
                <a:hlinkClick r:id="rId6"/>
              </a:rPr>
              <a:t> </a:t>
            </a:r>
            <a:r>
              <a:rPr sz="1100" u="sng" dirty="0">
                <a:solidFill>
                  <a:srgbClr val="952A8A"/>
                </a:solidFill>
                <a:uFill>
                  <a:solidFill>
                    <a:srgbClr val="952A8A"/>
                  </a:solidFill>
                </a:uFill>
                <a:latin typeface="Arial"/>
                <a:cs typeface="Arial"/>
                <a:hlinkClick r:id="rId6"/>
              </a:rPr>
              <a:t>History</a:t>
            </a:r>
            <a:r>
              <a:rPr sz="1100" u="sng" spc="-30" dirty="0">
                <a:solidFill>
                  <a:srgbClr val="952A8A"/>
                </a:solidFill>
                <a:uFill>
                  <a:solidFill>
                    <a:srgbClr val="952A8A"/>
                  </a:solidFill>
                </a:uFill>
                <a:latin typeface="Arial"/>
                <a:cs typeface="Arial"/>
                <a:hlinkClick r:id="rId6"/>
              </a:rPr>
              <a:t> </a:t>
            </a:r>
            <a:r>
              <a:rPr sz="1100" u="sng" dirty="0">
                <a:solidFill>
                  <a:srgbClr val="952A8A"/>
                </a:solidFill>
                <a:uFill>
                  <a:solidFill>
                    <a:srgbClr val="952A8A"/>
                  </a:solidFill>
                </a:uFill>
                <a:latin typeface="Arial"/>
                <a:cs typeface="Arial"/>
                <a:hlinkClick r:id="rId6"/>
              </a:rPr>
              <a:t>Statutory</a:t>
            </a:r>
            <a:r>
              <a:rPr sz="1100" u="sng" spc="-50" dirty="0">
                <a:solidFill>
                  <a:srgbClr val="952A8A"/>
                </a:solidFill>
                <a:uFill>
                  <a:solidFill>
                    <a:srgbClr val="952A8A"/>
                  </a:solidFill>
                </a:uFill>
                <a:latin typeface="Arial"/>
                <a:cs typeface="Arial"/>
                <a:hlinkClick r:id="rId6"/>
              </a:rPr>
              <a:t> </a:t>
            </a:r>
            <a:r>
              <a:rPr sz="1100" u="sng" spc="-10" dirty="0">
                <a:solidFill>
                  <a:srgbClr val="952A8A"/>
                </a:solidFill>
                <a:uFill>
                  <a:solidFill>
                    <a:srgbClr val="952A8A"/>
                  </a:solidFill>
                </a:uFill>
                <a:latin typeface="Arial"/>
                <a:cs typeface="Arial"/>
                <a:hlinkClick r:id="rId6"/>
              </a:rPr>
              <a:t>Declaration</a:t>
            </a:r>
            <a:r>
              <a:rPr sz="1100" u="none" spc="-10" dirty="0">
                <a:solidFill>
                  <a:srgbClr val="952A8A"/>
                </a:solidFill>
                <a:latin typeface="Arial"/>
                <a:cs typeface="Arial"/>
              </a:rPr>
              <a:t>.</a:t>
            </a:r>
            <a:endParaRPr sz="11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C8AD-5F0C-1228-FBFB-FF7BC7878FAF}"/>
              </a:ext>
            </a:extLst>
          </p:cNvPr>
          <p:cNvSpPr>
            <a:spLocks noGrp="1"/>
          </p:cNvSpPr>
          <p:nvPr>
            <p:ph type="title"/>
          </p:nvPr>
        </p:nvSpPr>
        <p:spPr>
          <a:xfrm>
            <a:off x="609600" y="698524"/>
            <a:ext cx="10060940" cy="430887"/>
          </a:xfrm>
        </p:spPr>
        <p:txBody>
          <a:bodyPr/>
          <a:lstStyle/>
          <a:p>
            <a:r>
              <a:rPr lang="en-AU" dirty="0">
                <a:hlinkClick r:id="rId2"/>
              </a:rPr>
              <a:t>Statutory Declaration</a:t>
            </a:r>
            <a:endParaRPr lang="en-AU" dirty="0"/>
          </a:p>
        </p:txBody>
      </p:sp>
      <p:sp>
        <p:nvSpPr>
          <p:cNvPr id="4" name="object 2"/>
          <p:cNvSpPr txBox="1"/>
          <p:nvPr/>
        </p:nvSpPr>
        <p:spPr>
          <a:xfrm>
            <a:off x="779480" y="2083540"/>
            <a:ext cx="7244715" cy="1782539"/>
          </a:xfrm>
          <a:prstGeom prst="rect">
            <a:avLst/>
          </a:prstGeom>
        </p:spPr>
        <p:txBody>
          <a:bodyPr vert="horz" wrap="square" lIns="0" tIns="12700" rIns="0" bIns="0" rtlCol="0">
            <a:spAutoFit/>
          </a:bodyPr>
          <a:lstStyle/>
          <a:p>
            <a:pPr>
              <a:lnSpc>
                <a:spcPct val="100000"/>
              </a:lnSpc>
              <a:spcBef>
                <a:spcPts val="229"/>
              </a:spcBef>
              <a:buClr>
                <a:srgbClr val="2B1D37"/>
              </a:buClr>
              <a:buFont typeface="Arial"/>
              <a:buChar char="•"/>
            </a:pPr>
            <a:endParaRPr lang="en-AU" sz="1100" dirty="0">
              <a:latin typeface="Arial"/>
              <a:cs typeface="Arial"/>
            </a:endParaRPr>
          </a:p>
          <a:p>
            <a:pPr marL="299085" indent="-286385">
              <a:lnSpc>
                <a:spcPct val="100000"/>
              </a:lnSpc>
              <a:spcBef>
                <a:spcPts val="5"/>
              </a:spcBef>
              <a:buChar char="•"/>
              <a:tabLst>
                <a:tab pos="299085" algn="l"/>
              </a:tabLst>
            </a:pPr>
            <a:r>
              <a:rPr lang="en-AU" sz="1100" dirty="0">
                <a:solidFill>
                  <a:srgbClr val="2B1D37"/>
                </a:solidFill>
                <a:latin typeface="Arial"/>
                <a:cs typeface="Arial"/>
              </a:rPr>
              <a:t>If</a:t>
            </a:r>
            <a:r>
              <a:rPr lang="en-AU" sz="1100" spc="-45" dirty="0">
                <a:solidFill>
                  <a:srgbClr val="2B1D37"/>
                </a:solidFill>
                <a:latin typeface="Arial"/>
                <a:cs typeface="Arial"/>
              </a:rPr>
              <a:t> </a:t>
            </a:r>
            <a:r>
              <a:rPr lang="en-AU" sz="1100" dirty="0">
                <a:solidFill>
                  <a:srgbClr val="2B1D37"/>
                </a:solidFill>
                <a:latin typeface="Arial"/>
                <a:cs typeface="Arial"/>
              </a:rPr>
              <a:t>you</a:t>
            </a:r>
            <a:r>
              <a:rPr lang="en-AU" sz="1100" spc="-15" dirty="0">
                <a:solidFill>
                  <a:srgbClr val="2B1D37"/>
                </a:solidFill>
                <a:latin typeface="Arial"/>
                <a:cs typeface="Arial"/>
              </a:rPr>
              <a:t> </a:t>
            </a:r>
            <a:r>
              <a:rPr lang="en-AU" sz="1100" dirty="0">
                <a:solidFill>
                  <a:srgbClr val="2B1D37"/>
                </a:solidFill>
                <a:latin typeface="Arial"/>
                <a:cs typeface="Arial"/>
              </a:rPr>
              <a:t>have</a:t>
            </a:r>
            <a:r>
              <a:rPr lang="en-AU" sz="1100" spc="-10" dirty="0">
                <a:solidFill>
                  <a:srgbClr val="2B1D37"/>
                </a:solidFill>
                <a:latin typeface="Arial"/>
                <a:cs typeface="Arial"/>
              </a:rPr>
              <a:t> </a:t>
            </a:r>
            <a:r>
              <a:rPr lang="en-AU" sz="1100" dirty="0">
                <a:solidFill>
                  <a:srgbClr val="2B1D37"/>
                </a:solidFill>
                <a:latin typeface="Arial"/>
                <a:cs typeface="Arial"/>
              </a:rPr>
              <a:t>been</a:t>
            </a:r>
            <a:r>
              <a:rPr lang="en-AU" sz="1100" spc="-25" dirty="0">
                <a:solidFill>
                  <a:srgbClr val="2B1D37"/>
                </a:solidFill>
                <a:latin typeface="Arial"/>
                <a:cs typeface="Arial"/>
              </a:rPr>
              <a:t> </a:t>
            </a:r>
            <a:r>
              <a:rPr lang="en-AU" sz="1100" dirty="0">
                <a:solidFill>
                  <a:srgbClr val="2B1D37"/>
                </a:solidFill>
                <a:latin typeface="Arial"/>
                <a:cs typeface="Arial"/>
              </a:rPr>
              <a:t>a</a:t>
            </a:r>
            <a:r>
              <a:rPr lang="en-AU" sz="1100" spc="-25" dirty="0">
                <a:solidFill>
                  <a:srgbClr val="2B1D37"/>
                </a:solidFill>
                <a:latin typeface="Arial"/>
                <a:cs typeface="Arial"/>
              </a:rPr>
              <a:t> </a:t>
            </a:r>
            <a:r>
              <a:rPr lang="en-AU" sz="1100" dirty="0">
                <a:solidFill>
                  <a:srgbClr val="2B1D37"/>
                </a:solidFill>
                <a:latin typeface="Arial"/>
                <a:cs typeface="Arial"/>
              </a:rPr>
              <a:t>citizen or</a:t>
            </a:r>
            <a:r>
              <a:rPr lang="en-AU" sz="1100" spc="-35" dirty="0">
                <a:solidFill>
                  <a:srgbClr val="2B1D37"/>
                </a:solidFill>
                <a:latin typeface="Arial"/>
                <a:cs typeface="Arial"/>
              </a:rPr>
              <a:t> </a:t>
            </a:r>
            <a:r>
              <a:rPr lang="en-AU" sz="1100" dirty="0">
                <a:solidFill>
                  <a:srgbClr val="2B1D37"/>
                </a:solidFill>
                <a:latin typeface="Arial"/>
                <a:cs typeface="Arial"/>
              </a:rPr>
              <a:t>permanent</a:t>
            </a:r>
            <a:r>
              <a:rPr lang="en-AU" sz="1100" spc="-50" dirty="0">
                <a:solidFill>
                  <a:srgbClr val="2B1D37"/>
                </a:solidFill>
                <a:latin typeface="Arial"/>
                <a:cs typeface="Arial"/>
              </a:rPr>
              <a:t> </a:t>
            </a:r>
            <a:r>
              <a:rPr lang="en-AU" sz="1100" dirty="0">
                <a:solidFill>
                  <a:srgbClr val="2B1D37"/>
                </a:solidFill>
                <a:latin typeface="Arial"/>
                <a:cs typeface="Arial"/>
              </a:rPr>
              <a:t>resident</a:t>
            </a:r>
            <a:r>
              <a:rPr lang="en-AU" sz="1100" spc="-30" dirty="0">
                <a:solidFill>
                  <a:srgbClr val="2B1D37"/>
                </a:solidFill>
                <a:latin typeface="Arial"/>
                <a:cs typeface="Arial"/>
              </a:rPr>
              <a:t> </a:t>
            </a:r>
            <a:r>
              <a:rPr lang="en-AU" sz="1100" dirty="0">
                <a:solidFill>
                  <a:srgbClr val="2B1D37"/>
                </a:solidFill>
                <a:latin typeface="Arial"/>
                <a:cs typeface="Arial"/>
              </a:rPr>
              <a:t>of</a:t>
            </a:r>
            <a:r>
              <a:rPr lang="en-AU" sz="1100" spc="-30" dirty="0">
                <a:solidFill>
                  <a:srgbClr val="2B1D37"/>
                </a:solidFill>
                <a:latin typeface="Arial"/>
                <a:cs typeface="Arial"/>
              </a:rPr>
              <a:t> </a:t>
            </a:r>
            <a:r>
              <a:rPr lang="en-AU" sz="1100" dirty="0">
                <a:solidFill>
                  <a:srgbClr val="2B1D37"/>
                </a:solidFill>
                <a:latin typeface="Arial"/>
                <a:cs typeface="Arial"/>
              </a:rPr>
              <a:t>a</a:t>
            </a:r>
            <a:r>
              <a:rPr lang="en-AU" sz="1100" spc="-25" dirty="0">
                <a:solidFill>
                  <a:srgbClr val="2B1D37"/>
                </a:solidFill>
                <a:latin typeface="Arial"/>
                <a:cs typeface="Arial"/>
              </a:rPr>
              <a:t> </a:t>
            </a:r>
            <a:r>
              <a:rPr lang="en-AU" sz="1100" dirty="0">
                <a:solidFill>
                  <a:srgbClr val="2B1D37"/>
                </a:solidFill>
                <a:latin typeface="Arial"/>
                <a:cs typeface="Arial"/>
              </a:rPr>
              <a:t>country</a:t>
            </a:r>
            <a:r>
              <a:rPr lang="en-AU" sz="1100" spc="-40" dirty="0">
                <a:solidFill>
                  <a:srgbClr val="2B1D37"/>
                </a:solidFill>
                <a:latin typeface="Arial"/>
                <a:cs typeface="Arial"/>
              </a:rPr>
              <a:t> </a:t>
            </a:r>
            <a:r>
              <a:rPr lang="en-AU" sz="1100" dirty="0">
                <a:solidFill>
                  <a:srgbClr val="2B1D37"/>
                </a:solidFill>
                <a:latin typeface="Arial"/>
                <a:cs typeface="Arial"/>
              </a:rPr>
              <a:t>other</a:t>
            </a:r>
            <a:r>
              <a:rPr lang="en-AU" sz="1100" spc="-30" dirty="0">
                <a:solidFill>
                  <a:srgbClr val="2B1D37"/>
                </a:solidFill>
                <a:latin typeface="Arial"/>
                <a:cs typeface="Arial"/>
              </a:rPr>
              <a:t> </a:t>
            </a:r>
            <a:r>
              <a:rPr lang="en-AU" sz="1100" dirty="0">
                <a:solidFill>
                  <a:srgbClr val="2B1D37"/>
                </a:solidFill>
                <a:latin typeface="Arial"/>
                <a:cs typeface="Arial"/>
              </a:rPr>
              <a:t>than</a:t>
            </a:r>
            <a:r>
              <a:rPr lang="en-AU" sz="1100" spc="-35" dirty="0">
                <a:solidFill>
                  <a:srgbClr val="2B1D37"/>
                </a:solidFill>
                <a:latin typeface="Arial"/>
                <a:cs typeface="Arial"/>
              </a:rPr>
              <a:t> </a:t>
            </a:r>
            <a:r>
              <a:rPr lang="en-AU" sz="1100" dirty="0">
                <a:solidFill>
                  <a:srgbClr val="2B1D37"/>
                </a:solidFill>
                <a:latin typeface="Arial"/>
                <a:cs typeface="Arial"/>
              </a:rPr>
              <a:t>Australia</a:t>
            </a:r>
            <a:r>
              <a:rPr lang="en-AU" sz="1100" spc="-20" dirty="0">
                <a:solidFill>
                  <a:srgbClr val="2B1D37"/>
                </a:solidFill>
                <a:latin typeface="Arial"/>
                <a:cs typeface="Arial"/>
              </a:rPr>
              <a:t> </a:t>
            </a:r>
            <a:r>
              <a:rPr lang="en-AU" sz="1100" dirty="0">
                <a:solidFill>
                  <a:srgbClr val="2B1D37"/>
                </a:solidFill>
                <a:latin typeface="Arial"/>
                <a:cs typeface="Arial"/>
              </a:rPr>
              <a:t>after</a:t>
            </a:r>
            <a:r>
              <a:rPr lang="en-AU" sz="1100" spc="-65" dirty="0">
                <a:solidFill>
                  <a:srgbClr val="2B1D37"/>
                </a:solidFill>
                <a:latin typeface="Arial"/>
                <a:cs typeface="Arial"/>
              </a:rPr>
              <a:t> </a:t>
            </a:r>
            <a:r>
              <a:rPr lang="en-AU" sz="1100" dirty="0">
                <a:solidFill>
                  <a:srgbClr val="2B1D37"/>
                </a:solidFill>
                <a:latin typeface="Arial"/>
                <a:cs typeface="Arial"/>
              </a:rPr>
              <a:t>the</a:t>
            </a:r>
            <a:r>
              <a:rPr lang="en-AU" sz="1100" spc="-25" dirty="0">
                <a:solidFill>
                  <a:srgbClr val="2B1D37"/>
                </a:solidFill>
                <a:latin typeface="Arial"/>
                <a:cs typeface="Arial"/>
              </a:rPr>
              <a:t> </a:t>
            </a:r>
            <a:r>
              <a:rPr lang="en-AU" sz="1100" dirty="0">
                <a:solidFill>
                  <a:srgbClr val="2B1D37"/>
                </a:solidFill>
                <a:latin typeface="Arial"/>
                <a:cs typeface="Arial"/>
              </a:rPr>
              <a:t>age</a:t>
            </a:r>
            <a:r>
              <a:rPr lang="en-AU" sz="1100" spc="-35" dirty="0">
                <a:solidFill>
                  <a:srgbClr val="2B1D37"/>
                </a:solidFill>
                <a:latin typeface="Arial"/>
                <a:cs typeface="Arial"/>
              </a:rPr>
              <a:t> </a:t>
            </a:r>
            <a:r>
              <a:rPr lang="en-AU" sz="1100" dirty="0">
                <a:solidFill>
                  <a:srgbClr val="2B1D37"/>
                </a:solidFill>
                <a:latin typeface="Arial"/>
                <a:cs typeface="Arial"/>
              </a:rPr>
              <a:t>of</a:t>
            </a:r>
            <a:r>
              <a:rPr lang="en-AU" sz="1100" spc="-30" dirty="0">
                <a:solidFill>
                  <a:srgbClr val="2B1D37"/>
                </a:solidFill>
                <a:latin typeface="Arial"/>
                <a:cs typeface="Arial"/>
              </a:rPr>
              <a:t> </a:t>
            </a:r>
            <a:r>
              <a:rPr lang="en-AU" sz="1100" dirty="0">
                <a:solidFill>
                  <a:srgbClr val="2B1D37"/>
                </a:solidFill>
                <a:latin typeface="Arial"/>
                <a:cs typeface="Arial"/>
              </a:rPr>
              <a:t>16</a:t>
            </a:r>
            <a:r>
              <a:rPr lang="en-AU" sz="1100" spc="-25" dirty="0">
                <a:solidFill>
                  <a:srgbClr val="2B1D37"/>
                </a:solidFill>
                <a:latin typeface="Arial"/>
                <a:cs typeface="Arial"/>
              </a:rPr>
              <a:t> </a:t>
            </a:r>
            <a:r>
              <a:rPr lang="en-AU" sz="1100" dirty="0">
                <a:solidFill>
                  <a:srgbClr val="2B1D37"/>
                </a:solidFill>
                <a:latin typeface="Arial"/>
                <a:cs typeface="Arial"/>
              </a:rPr>
              <a:t>you</a:t>
            </a:r>
            <a:r>
              <a:rPr lang="en-AU" sz="1100" spc="-10" dirty="0">
                <a:solidFill>
                  <a:srgbClr val="2B1D37"/>
                </a:solidFill>
                <a:latin typeface="Arial"/>
                <a:cs typeface="Arial"/>
              </a:rPr>
              <a:t> </a:t>
            </a:r>
            <a:r>
              <a:rPr lang="en-AU" sz="1100" dirty="0">
                <a:solidFill>
                  <a:srgbClr val="2B1D37"/>
                </a:solidFill>
                <a:latin typeface="Arial"/>
                <a:cs typeface="Arial"/>
              </a:rPr>
              <a:t>must</a:t>
            </a:r>
            <a:r>
              <a:rPr lang="en-AU" sz="1100" spc="-45" dirty="0">
                <a:solidFill>
                  <a:srgbClr val="2B1D37"/>
                </a:solidFill>
                <a:latin typeface="Arial"/>
                <a:cs typeface="Arial"/>
              </a:rPr>
              <a:t> </a:t>
            </a:r>
            <a:r>
              <a:rPr lang="en-AU" sz="1100" dirty="0">
                <a:solidFill>
                  <a:srgbClr val="2B1D37"/>
                </a:solidFill>
                <a:latin typeface="Arial"/>
                <a:cs typeface="Arial"/>
              </a:rPr>
              <a:t>also</a:t>
            </a:r>
            <a:r>
              <a:rPr lang="en-AU" sz="1100" spc="-20" dirty="0">
                <a:solidFill>
                  <a:srgbClr val="2B1D37"/>
                </a:solidFill>
                <a:latin typeface="Arial"/>
                <a:cs typeface="Arial"/>
              </a:rPr>
              <a:t> </a:t>
            </a:r>
            <a:r>
              <a:rPr lang="en-AU" sz="1100" dirty="0">
                <a:solidFill>
                  <a:srgbClr val="2B1D37"/>
                </a:solidFill>
                <a:latin typeface="Arial"/>
                <a:cs typeface="Arial"/>
              </a:rPr>
              <a:t>complete</a:t>
            </a:r>
            <a:r>
              <a:rPr lang="en-AU" sz="1100" spc="-10" dirty="0">
                <a:solidFill>
                  <a:srgbClr val="2B1D37"/>
                </a:solidFill>
                <a:latin typeface="Arial"/>
                <a:cs typeface="Arial"/>
              </a:rPr>
              <a:t> </a:t>
            </a:r>
            <a:r>
              <a:rPr lang="en-AU" sz="1100" dirty="0">
                <a:solidFill>
                  <a:srgbClr val="2B1D37"/>
                </a:solidFill>
                <a:latin typeface="Arial"/>
                <a:cs typeface="Arial"/>
              </a:rPr>
              <a:t>a</a:t>
            </a:r>
            <a:r>
              <a:rPr lang="en-AU" sz="1100" spc="-25" dirty="0">
                <a:solidFill>
                  <a:srgbClr val="2B1D37"/>
                </a:solidFill>
                <a:latin typeface="Arial"/>
                <a:cs typeface="Arial"/>
              </a:rPr>
              <a:t> </a:t>
            </a:r>
            <a:r>
              <a:rPr lang="en-AU" sz="1100" u="sng" dirty="0">
                <a:solidFill>
                  <a:srgbClr val="952A8A"/>
                </a:solidFill>
                <a:uFill>
                  <a:solidFill>
                    <a:srgbClr val="952A8A"/>
                  </a:solidFill>
                </a:uFill>
                <a:latin typeface="Arial"/>
                <a:cs typeface="Arial"/>
                <a:hlinkClick r:id="rId3"/>
              </a:rPr>
              <a:t>Criminal</a:t>
            </a:r>
            <a:r>
              <a:rPr lang="en-AU" sz="1100" u="sng" spc="-5" dirty="0">
                <a:solidFill>
                  <a:srgbClr val="952A8A"/>
                </a:solidFill>
                <a:uFill>
                  <a:solidFill>
                    <a:srgbClr val="952A8A"/>
                  </a:solidFill>
                </a:uFill>
                <a:latin typeface="Arial"/>
                <a:cs typeface="Arial"/>
                <a:hlinkClick r:id="rId3"/>
              </a:rPr>
              <a:t> </a:t>
            </a:r>
            <a:r>
              <a:rPr lang="en-AU" sz="1100" u="sng" dirty="0">
                <a:solidFill>
                  <a:srgbClr val="952A8A"/>
                </a:solidFill>
                <a:uFill>
                  <a:solidFill>
                    <a:srgbClr val="952A8A"/>
                  </a:solidFill>
                </a:uFill>
                <a:latin typeface="Arial"/>
                <a:cs typeface="Arial"/>
                <a:hlinkClick r:id="rId3"/>
              </a:rPr>
              <a:t>History</a:t>
            </a:r>
            <a:r>
              <a:rPr lang="en-AU" sz="1100" u="sng" spc="-30" dirty="0">
                <a:solidFill>
                  <a:srgbClr val="952A8A"/>
                </a:solidFill>
                <a:uFill>
                  <a:solidFill>
                    <a:srgbClr val="952A8A"/>
                  </a:solidFill>
                </a:uFill>
                <a:latin typeface="Arial"/>
                <a:cs typeface="Arial"/>
                <a:hlinkClick r:id="rId3"/>
              </a:rPr>
              <a:t> </a:t>
            </a:r>
            <a:r>
              <a:rPr lang="en-AU" sz="1100" u="sng" dirty="0">
                <a:solidFill>
                  <a:srgbClr val="952A8A"/>
                </a:solidFill>
                <a:uFill>
                  <a:solidFill>
                    <a:srgbClr val="952A8A"/>
                  </a:solidFill>
                </a:uFill>
                <a:latin typeface="Arial"/>
                <a:cs typeface="Arial"/>
                <a:hlinkClick r:id="rId3"/>
              </a:rPr>
              <a:t>Statutory</a:t>
            </a:r>
            <a:r>
              <a:rPr lang="en-AU" sz="1100" u="sng" spc="-50" dirty="0">
                <a:solidFill>
                  <a:srgbClr val="952A8A"/>
                </a:solidFill>
                <a:uFill>
                  <a:solidFill>
                    <a:srgbClr val="952A8A"/>
                  </a:solidFill>
                </a:uFill>
                <a:latin typeface="Arial"/>
                <a:cs typeface="Arial"/>
                <a:hlinkClick r:id="rId3"/>
              </a:rPr>
              <a:t> </a:t>
            </a:r>
            <a:r>
              <a:rPr lang="en-AU" sz="1100" u="sng" spc="-10" dirty="0">
                <a:solidFill>
                  <a:srgbClr val="952A8A"/>
                </a:solidFill>
                <a:uFill>
                  <a:solidFill>
                    <a:srgbClr val="952A8A"/>
                  </a:solidFill>
                </a:uFill>
                <a:latin typeface="Arial"/>
                <a:cs typeface="Arial"/>
                <a:hlinkClick r:id="rId3"/>
              </a:rPr>
              <a:t>Declaration</a:t>
            </a:r>
            <a:r>
              <a:rPr lang="en-AU" sz="1100" u="none" spc="-10" dirty="0">
                <a:solidFill>
                  <a:srgbClr val="952A8A"/>
                </a:solidFill>
                <a:latin typeface="Arial"/>
                <a:cs typeface="Arial"/>
              </a:rPr>
              <a:t>.</a:t>
            </a:r>
            <a:endParaRPr lang="en-AU" sz="1100" dirty="0">
              <a:latin typeface="Arial"/>
              <a:cs typeface="Arial"/>
            </a:endParaRPr>
          </a:p>
          <a:p>
            <a:pPr marL="299085" marR="193675" indent="-287020">
              <a:lnSpc>
                <a:spcPct val="100000"/>
              </a:lnSpc>
              <a:spcBef>
                <a:spcPts val="100"/>
              </a:spcBef>
              <a:buClr>
                <a:srgbClr val="2B1D37"/>
              </a:buClr>
              <a:buFont typeface="Arial"/>
              <a:buChar char="•"/>
              <a:tabLst>
                <a:tab pos="299085" algn="l"/>
              </a:tabLst>
            </a:pPr>
            <a:endParaRPr lang="en-AU" sz="1100" dirty="0">
              <a:solidFill>
                <a:srgbClr val="2B1D37"/>
              </a:solidFill>
              <a:latin typeface="Arial"/>
              <a:cs typeface="Arial"/>
            </a:endParaRPr>
          </a:p>
          <a:p>
            <a:pPr marL="299085" marR="193675" indent="-287020">
              <a:spcBef>
                <a:spcPts val="100"/>
              </a:spcBef>
              <a:buClr>
                <a:srgbClr val="2B1D37"/>
              </a:buClr>
              <a:buFont typeface="Arial"/>
              <a:buChar char="•"/>
              <a:tabLst>
                <a:tab pos="299085" algn="l"/>
              </a:tabLst>
            </a:pPr>
            <a:r>
              <a:rPr lang="en-AU" sz="1100" dirty="0">
                <a:solidFill>
                  <a:srgbClr val="2B1D37"/>
                </a:solidFill>
                <a:latin typeface="Arial"/>
                <a:cs typeface="Arial"/>
              </a:rPr>
              <a:t>The</a:t>
            </a:r>
            <a:r>
              <a:rPr lang="en-AU" sz="1100" spc="-40" dirty="0">
                <a:solidFill>
                  <a:srgbClr val="2B1D37"/>
                </a:solidFill>
                <a:latin typeface="Arial"/>
                <a:cs typeface="Arial"/>
              </a:rPr>
              <a:t> </a:t>
            </a:r>
            <a:r>
              <a:rPr lang="en-AU" sz="1100" dirty="0">
                <a:solidFill>
                  <a:srgbClr val="2B1D37"/>
                </a:solidFill>
                <a:latin typeface="Arial"/>
                <a:cs typeface="Arial"/>
              </a:rPr>
              <a:t>form</a:t>
            </a:r>
            <a:r>
              <a:rPr lang="en-AU" sz="1100" spc="-50" dirty="0">
                <a:solidFill>
                  <a:srgbClr val="2B1D37"/>
                </a:solidFill>
                <a:latin typeface="Arial"/>
                <a:cs typeface="Arial"/>
              </a:rPr>
              <a:t> </a:t>
            </a:r>
            <a:r>
              <a:rPr lang="en-AU" sz="1100" dirty="0">
                <a:solidFill>
                  <a:srgbClr val="2B1D37"/>
                </a:solidFill>
                <a:latin typeface="Arial"/>
                <a:cs typeface="Arial"/>
              </a:rPr>
              <a:t>must</a:t>
            </a:r>
            <a:r>
              <a:rPr lang="en-AU" sz="1100" spc="-40" dirty="0">
                <a:solidFill>
                  <a:srgbClr val="2B1D37"/>
                </a:solidFill>
                <a:latin typeface="Arial"/>
                <a:cs typeface="Arial"/>
              </a:rPr>
              <a:t> </a:t>
            </a:r>
            <a:r>
              <a:rPr lang="en-AU" sz="1100" dirty="0">
                <a:solidFill>
                  <a:srgbClr val="2B1D37"/>
                </a:solidFill>
                <a:latin typeface="Arial"/>
                <a:cs typeface="Arial"/>
              </a:rPr>
              <a:t>be</a:t>
            </a:r>
            <a:r>
              <a:rPr lang="en-AU" sz="1100" spc="-20" dirty="0">
                <a:solidFill>
                  <a:srgbClr val="2B1D37"/>
                </a:solidFill>
                <a:latin typeface="Arial"/>
                <a:cs typeface="Arial"/>
              </a:rPr>
              <a:t> printed, </a:t>
            </a:r>
            <a:r>
              <a:rPr lang="en-AU" sz="1100" dirty="0">
                <a:solidFill>
                  <a:srgbClr val="2B1D37"/>
                </a:solidFill>
                <a:latin typeface="Arial"/>
                <a:cs typeface="Arial"/>
              </a:rPr>
              <a:t>signed</a:t>
            </a:r>
            <a:r>
              <a:rPr lang="en-AU" sz="1100" spc="-35" dirty="0">
                <a:solidFill>
                  <a:srgbClr val="2B1D37"/>
                </a:solidFill>
                <a:latin typeface="Arial"/>
                <a:cs typeface="Arial"/>
              </a:rPr>
              <a:t> </a:t>
            </a:r>
            <a:r>
              <a:rPr lang="en-AU" sz="1100" dirty="0">
                <a:solidFill>
                  <a:srgbClr val="2B1D37"/>
                </a:solidFill>
                <a:latin typeface="Arial"/>
                <a:cs typeface="Arial"/>
              </a:rPr>
              <a:t>and</a:t>
            </a:r>
            <a:r>
              <a:rPr lang="en-AU" sz="1100" spc="-10" dirty="0">
                <a:solidFill>
                  <a:srgbClr val="2B1D37"/>
                </a:solidFill>
                <a:latin typeface="Arial"/>
                <a:cs typeface="Arial"/>
              </a:rPr>
              <a:t> </a:t>
            </a:r>
            <a:r>
              <a:rPr lang="en-AU" sz="1100" dirty="0">
                <a:solidFill>
                  <a:srgbClr val="2B1D37"/>
                </a:solidFill>
                <a:latin typeface="Arial"/>
                <a:cs typeface="Arial"/>
              </a:rPr>
              <a:t>witnessed</a:t>
            </a:r>
            <a:r>
              <a:rPr lang="en-AU" sz="1100" spc="-10" dirty="0">
                <a:solidFill>
                  <a:srgbClr val="2B1D37"/>
                </a:solidFill>
                <a:latin typeface="Arial"/>
                <a:cs typeface="Arial"/>
              </a:rPr>
              <a:t> </a:t>
            </a:r>
            <a:r>
              <a:rPr lang="en-AU" sz="1100" b="1" dirty="0">
                <a:solidFill>
                  <a:srgbClr val="2B1D37"/>
                </a:solidFill>
                <a:latin typeface="Arial"/>
                <a:cs typeface="Arial"/>
              </a:rPr>
              <a:t>in</a:t>
            </a:r>
            <a:r>
              <a:rPr lang="en-AU" sz="1100" b="1" spc="-15" dirty="0">
                <a:solidFill>
                  <a:srgbClr val="2B1D37"/>
                </a:solidFill>
                <a:latin typeface="Arial"/>
                <a:cs typeface="Arial"/>
              </a:rPr>
              <a:t> </a:t>
            </a:r>
            <a:r>
              <a:rPr lang="en-AU" sz="1100" b="1" dirty="0">
                <a:solidFill>
                  <a:srgbClr val="2B1D37"/>
                </a:solidFill>
                <a:latin typeface="Arial"/>
                <a:cs typeface="Arial"/>
              </a:rPr>
              <a:t>person</a:t>
            </a:r>
            <a:r>
              <a:rPr lang="en-AU" sz="1100" dirty="0">
                <a:solidFill>
                  <a:srgbClr val="2B1D37"/>
                </a:solidFill>
                <a:latin typeface="Arial"/>
                <a:cs typeface="Arial"/>
              </a:rPr>
              <a:t>,</a:t>
            </a:r>
            <a:r>
              <a:rPr lang="en-AU" sz="1100" spc="-40" dirty="0">
                <a:solidFill>
                  <a:srgbClr val="2B1D37"/>
                </a:solidFill>
                <a:latin typeface="Arial"/>
                <a:cs typeface="Arial"/>
              </a:rPr>
              <a:t> </a:t>
            </a:r>
            <a:r>
              <a:rPr lang="en-AU" sz="1100" u="sng" dirty="0">
                <a:solidFill>
                  <a:srgbClr val="2B1D37"/>
                </a:solidFill>
                <a:latin typeface="Arial"/>
                <a:cs typeface="Arial"/>
              </a:rPr>
              <a:t>not</a:t>
            </a:r>
            <a:r>
              <a:rPr lang="en-AU" sz="1100" spc="-25" dirty="0">
                <a:solidFill>
                  <a:srgbClr val="2B1D37"/>
                </a:solidFill>
                <a:latin typeface="Arial"/>
                <a:cs typeface="Arial"/>
              </a:rPr>
              <a:t> </a:t>
            </a:r>
            <a:r>
              <a:rPr lang="en-AU" sz="1100" spc="-10" dirty="0">
                <a:solidFill>
                  <a:srgbClr val="2B1D37"/>
                </a:solidFill>
                <a:latin typeface="Arial"/>
                <a:cs typeface="Arial"/>
              </a:rPr>
              <a:t>digitally.</a:t>
            </a:r>
            <a:endParaRPr lang="en-AU" sz="1100" dirty="0">
              <a:solidFill>
                <a:srgbClr val="2B1D37"/>
              </a:solidFill>
              <a:latin typeface="Arial"/>
              <a:cs typeface="Arial"/>
            </a:endParaRPr>
          </a:p>
          <a:p>
            <a:pPr marL="299085" marR="193675" indent="-287020">
              <a:lnSpc>
                <a:spcPct val="100000"/>
              </a:lnSpc>
              <a:spcBef>
                <a:spcPts val="100"/>
              </a:spcBef>
              <a:buClr>
                <a:srgbClr val="2B1D37"/>
              </a:buClr>
              <a:buFont typeface="Arial"/>
              <a:buChar char="•"/>
              <a:tabLst>
                <a:tab pos="299085" algn="l"/>
              </a:tabLst>
            </a:pPr>
            <a:endParaRPr lang="en-AU" sz="1100" dirty="0">
              <a:solidFill>
                <a:srgbClr val="2B1D37"/>
              </a:solidFill>
              <a:latin typeface="Arial"/>
              <a:cs typeface="Arial"/>
            </a:endParaRPr>
          </a:p>
          <a:p>
            <a:pPr marL="299085" marR="193675" indent="-287020">
              <a:lnSpc>
                <a:spcPct val="100000"/>
              </a:lnSpc>
              <a:spcBef>
                <a:spcPts val="100"/>
              </a:spcBef>
              <a:buClr>
                <a:srgbClr val="2B1D37"/>
              </a:buClr>
              <a:buFont typeface="Arial"/>
              <a:buChar char="•"/>
              <a:tabLst>
                <a:tab pos="299085" algn="l"/>
              </a:tabLst>
            </a:pPr>
            <a:r>
              <a:rPr sz="1100" dirty="0">
                <a:solidFill>
                  <a:srgbClr val="2B1D37"/>
                </a:solidFill>
                <a:latin typeface="Arial"/>
                <a:cs typeface="Arial"/>
              </a:rPr>
              <a:t>The</a:t>
            </a:r>
            <a:r>
              <a:rPr sz="1100" spc="-40" dirty="0">
                <a:solidFill>
                  <a:srgbClr val="2B1D37"/>
                </a:solidFill>
                <a:latin typeface="Arial"/>
                <a:cs typeface="Arial"/>
              </a:rPr>
              <a:t> </a:t>
            </a:r>
            <a:r>
              <a:rPr sz="1100" dirty="0">
                <a:solidFill>
                  <a:srgbClr val="2B1D37"/>
                </a:solidFill>
                <a:latin typeface="Arial"/>
                <a:cs typeface="Arial"/>
              </a:rPr>
              <a:t>witness must</a:t>
            </a:r>
            <a:r>
              <a:rPr sz="1100" spc="-55" dirty="0">
                <a:solidFill>
                  <a:srgbClr val="2B1D37"/>
                </a:solidFill>
                <a:latin typeface="Arial"/>
                <a:cs typeface="Arial"/>
              </a:rPr>
              <a:t> </a:t>
            </a:r>
            <a:r>
              <a:rPr sz="1100" dirty="0">
                <a:solidFill>
                  <a:srgbClr val="2B1D37"/>
                </a:solidFill>
                <a:latin typeface="Arial"/>
                <a:cs typeface="Arial"/>
              </a:rPr>
              <a:t>have</a:t>
            </a:r>
            <a:r>
              <a:rPr sz="1100" spc="-15" dirty="0">
                <a:solidFill>
                  <a:srgbClr val="2B1D37"/>
                </a:solidFill>
                <a:latin typeface="Arial"/>
                <a:cs typeface="Arial"/>
              </a:rPr>
              <a:t> </a:t>
            </a:r>
            <a:r>
              <a:rPr sz="1100" dirty="0">
                <a:solidFill>
                  <a:srgbClr val="2B1D37"/>
                </a:solidFill>
                <a:latin typeface="Arial"/>
                <a:cs typeface="Arial"/>
              </a:rPr>
              <a:t>an</a:t>
            </a:r>
            <a:r>
              <a:rPr sz="1100" spc="-15" dirty="0">
                <a:solidFill>
                  <a:srgbClr val="2B1D37"/>
                </a:solidFill>
                <a:latin typeface="Arial"/>
                <a:cs typeface="Arial"/>
              </a:rPr>
              <a:t> </a:t>
            </a:r>
            <a:r>
              <a:rPr sz="1100" dirty="0">
                <a:solidFill>
                  <a:srgbClr val="2B1D37"/>
                </a:solidFill>
                <a:latin typeface="Arial"/>
                <a:cs typeface="Arial"/>
              </a:rPr>
              <a:t>approved</a:t>
            </a:r>
            <a:r>
              <a:rPr sz="1100" spc="-20" dirty="0">
                <a:solidFill>
                  <a:srgbClr val="2B1D37"/>
                </a:solidFill>
                <a:latin typeface="Arial"/>
                <a:cs typeface="Arial"/>
              </a:rPr>
              <a:t> </a:t>
            </a:r>
            <a:r>
              <a:rPr sz="1100" dirty="0">
                <a:solidFill>
                  <a:srgbClr val="2B1D37"/>
                </a:solidFill>
                <a:latin typeface="Arial"/>
                <a:cs typeface="Arial"/>
              </a:rPr>
              <a:t>occupation</a:t>
            </a:r>
            <a:r>
              <a:rPr sz="1100" spc="-25" dirty="0">
                <a:solidFill>
                  <a:srgbClr val="2B1D37"/>
                </a:solidFill>
                <a:latin typeface="Arial"/>
                <a:cs typeface="Arial"/>
              </a:rPr>
              <a:t> </a:t>
            </a:r>
            <a:r>
              <a:rPr sz="1100" dirty="0">
                <a:solidFill>
                  <a:srgbClr val="2B1D37"/>
                </a:solidFill>
                <a:latin typeface="Arial"/>
                <a:cs typeface="Arial"/>
              </a:rPr>
              <a:t>or</a:t>
            </a:r>
            <a:r>
              <a:rPr sz="1100" spc="-35" dirty="0">
                <a:solidFill>
                  <a:srgbClr val="2B1D37"/>
                </a:solidFill>
                <a:latin typeface="Arial"/>
                <a:cs typeface="Arial"/>
              </a:rPr>
              <a:t> </a:t>
            </a:r>
            <a:r>
              <a:rPr sz="1100" dirty="0">
                <a:solidFill>
                  <a:srgbClr val="2B1D37"/>
                </a:solidFill>
                <a:latin typeface="Arial"/>
                <a:cs typeface="Arial"/>
              </a:rPr>
              <a:t>position</a:t>
            </a:r>
            <a:r>
              <a:rPr sz="1100" spc="-15" dirty="0">
                <a:solidFill>
                  <a:srgbClr val="2B1D37"/>
                </a:solidFill>
                <a:latin typeface="Arial"/>
                <a:cs typeface="Arial"/>
              </a:rPr>
              <a:t> </a:t>
            </a:r>
            <a:r>
              <a:rPr sz="1100" dirty="0">
                <a:solidFill>
                  <a:srgbClr val="2B1D37"/>
                </a:solidFill>
                <a:latin typeface="Arial"/>
                <a:cs typeface="Arial"/>
              </a:rPr>
              <a:t>as</a:t>
            </a:r>
            <a:r>
              <a:rPr sz="1100" spc="-35" dirty="0">
                <a:solidFill>
                  <a:srgbClr val="2B1D37"/>
                </a:solidFill>
                <a:latin typeface="Arial"/>
                <a:cs typeface="Arial"/>
              </a:rPr>
              <a:t> </a:t>
            </a:r>
            <a:r>
              <a:rPr sz="1100" dirty="0">
                <a:solidFill>
                  <a:srgbClr val="2B1D37"/>
                </a:solidFill>
                <a:latin typeface="Arial"/>
                <a:cs typeface="Arial"/>
              </a:rPr>
              <a:t>per</a:t>
            </a:r>
            <a:r>
              <a:rPr sz="1100" spc="-20" dirty="0">
                <a:solidFill>
                  <a:srgbClr val="2B1D37"/>
                </a:solidFill>
                <a:latin typeface="Arial"/>
                <a:cs typeface="Arial"/>
              </a:rPr>
              <a:t> </a:t>
            </a:r>
            <a:r>
              <a:rPr sz="1100" dirty="0">
                <a:solidFill>
                  <a:srgbClr val="2B1D37"/>
                </a:solidFill>
                <a:latin typeface="Arial"/>
                <a:cs typeface="Arial"/>
              </a:rPr>
              <a:t>the</a:t>
            </a:r>
            <a:r>
              <a:rPr sz="1100" spc="-35" dirty="0">
                <a:solidFill>
                  <a:srgbClr val="2B1D37"/>
                </a:solidFill>
                <a:latin typeface="Arial"/>
                <a:cs typeface="Arial"/>
              </a:rPr>
              <a:t> </a:t>
            </a:r>
            <a:r>
              <a:rPr sz="1100" dirty="0">
                <a:solidFill>
                  <a:srgbClr val="2B1D37"/>
                </a:solidFill>
                <a:latin typeface="Arial"/>
                <a:cs typeface="Arial"/>
              </a:rPr>
              <a:t>list</a:t>
            </a:r>
            <a:r>
              <a:rPr sz="1100" spc="-20" dirty="0">
                <a:solidFill>
                  <a:srgbClr val="2B1D37"/>
                </a:solidFill>
                <a:latin typeface="Arial"/>
                <a:cs typeface="Arial"/>
              </a:rPr>
              <a:t> </a:t>
            </a:r>
            <a:r>
              <a:rPr sz="1100" dirty="0">
                <a:solidFill>
                  <a:srgbClr val="2B1D37"/>
                </a:solidFill>
                <a:latin typeface="Arial"/>
                <a:cs typeface="Arial"/>
              </a:rPr>
              <a:t>on</a:t>
            </a:r>
            <a:r>
              <a:rPr sz="1100" spc="-25" dirty="0">
                <a:solidFill>
                  <a:srgbClr val="2B1D37"/>
                </a:solidFill>
                <a:latin typeface="Arial"/>
                <a:cs typeface="Arial"/>
              </a:rPr>
              <a:t> </a:t>
            </a:r>
            <a:r>
              <a:rPr sz="1100" dirty="0">
                <a:solidFill>
                  <a:srgbClr val="2B1D37"/>
                </a:solidFill>
                <a:latin typeface="Arial"/>
                <a:cs typeface="Arial"/>
              </a:rPr>
              <a:t>the</a:t>
            </a:r>
            <a:r>
              <a:rPr sz="1100" spc="-40" dirty="0">
                <a:solidFill>
                  <a:srgbClr val="2B1D37"/>
                </a:solidFill>
                <a:latin typeface="Arial"/>
                <a:cs typeface="Arial"/>
              </a:rPr>
              <a:t> </a:t>
            </a:r>
            <a:r>
              <a:rPr sz="1100" dirty="0">
                <a:solidFill>
                  <a:srgbClr val="2B1D37"/>
                </a:solidFill>
                <a:latin typeface="Arial"/>
                <a:cs typeface="Arial"/>
              </a:rPr>
              <a:t>reverse</a:t>
            </a:r>
            <a:r>
              <a:rPr sz="1100" spc="-25" dirty="0">
                <a:solidFill>
                  <a:srgbClr val="2B1D37"/>
                </a:solidFill>
                <a:latin typeface="Arial"/>
                <a:cs typeface="Arial"/>
              </a:rPr>
              <a:t> </a:t>
            </a:r>
            <a:r>
              <a:rPr sz="1100" dirty="0">
                <a:solidFill>
                  <a:srgbClr val="2B1D37"/>
                </a:solidFill>
                <a:latin typeface="Arial"/>
                <a:cs typeface="Arial"/>
              </a:rPr>
              <a:t>page</a:t>
            </a:r>
            <a:r>
              <a:rPr sz="1100" spc="-30" dirty="0">
                <a:solidFill>
                  <a:srgbClr val="2B1D37"/>
                </a:solidFill>
                <a:latin typeface="Arial"/>
                <a:cs typeface="Arial"/>
              </a:rPr>
              <a:t> </a:t>
            </a:r>
            <a:r>
              <a:rPr sz="1100" dirty="0">
                <a:solidFill>
                  <a:srgbClr val="2B1D37"/>
                </a:solidFill>
                <a:latin typeface="Arial"/>
                <a:cs typeface="Arial"/>
              </a:rPr>
              <a:t>of</a:t>
            </a:r>
            <a:r>
              <a:rPr sz="1100" spc="-35" dirty="0">
                <a:solidFill>
                  <a:srgbClr val="2B1D37"/>
                </a:solidFill>
                <a:latin typeface="Arial"/>
                <a:cs typeface="Arial"/>
              </a:rPr>
              <a:t> </a:t>
            </a:r>
            <a:r>
              <a:rPr sz="1100" dirty="0">
                <a:solidFill>
                  <a:srgbClr val="2B1D37"/>
                </a:solidFill>
                <a:latin typeface="Arial"/>
                <a:cs typeface="Arial"/>
              </a:rPr>
              <a:t>the</a:t>
            </a:r>
            <a:r>
              <a:rPr sz="1100" spc="-40" dirty="0">
                <a:solidFill>
                  <a:srgbClr val="2B1D37"/>
                </a:solidFill>
                <a:latin typeface="Arial"/>
                <a:cs typeface="Arial"/>
              </a:rPr>
              <a:t> </a:t>
            </a:r>
            <a:r>
              <a:rPr sz="1100" spc="-10" dirty="0">
                <a:solidFill>
                  <a:srgbClr val="2B1D37"/>
                </a:solidFill>
                <a:latin typeface="Arial"/>
                <a:cs typeface="Arial"/>
              </a:rPr>
              <a:t>statutory declaration</a:t>
            </a:r>
            <a:r>
              <a:rPr lang="en-AU" sz="1100" spc="-10" dirty="0">
                <a:solidFill>
                  <a:srgbClr val="2B1D37"/>
                </a:solidFill>
                <a:latin typeface="Arial"/>
                <a:cs typeface="Arial"/>
              </a:rPr>
              <a:t> and must have a provable connection to Australia (registered to practise in Australia etc).</a:t>
            </a:r>
            <a:endParaRPr sz="1100" dirty="0">
              <a:latin typeface="Arial"/>
              <a:cs typeface="Arial"/>
            </a:endParaRPr>
          </a:p>
          <a:p>
            <a:pPr>
              <a:lnSpc>
                <a:spcPct val="100000"/>
              </a:lnSpc>
              <a:spcBef>
                <a:spcPts val="229"/>
              </a:spcBef>
              <a:buClr>
                <a:srgbClr val="2B1D37"/>
              </a:buClr>
            </a:pPr>
            <a:endParaRPr sz="1100" dirty="0">
              <a:latin typeface="Arial"/>
              <a:cs typeface="Arial"/>
            </a:endParaRPr>
          </a:p>
          <a:p>
            <a:pPr marL="299085" indent="-286385">
              <a:lnSpc>
                <a:spcPct val="100000"/>
              </a:lnSpc>
              <a:spcBef>
                <a:spcPts val="5"/>
              </a:spcBef>
              <a:buChar char="•"/>
              <a:tabLst>
                <a:tab pos="299085" algn="l"/>
              </a:tabLst>
            </a:pPr>
            <a:r>
              <a:rPr sz="1100" dirty="0">
                <a:solidFill>
                  <a:srgbClr val="2B1D37"/>
                </a:solidFill>
                <a:latin typeface="Arial"/>
                <a:cs typeface="Arial"/>
              </a:rPr>
              <a:t>The</a:t>
            </a:r>
            <a:r>
              <a:rPr sz="1100" spc="-35" dirty="0">
                <a:solidFill>
                  <a:srgbClr val="2B1D37"/>
                </a:solidFill>
                <a:latin typeface="Arial"/>
                <a:cs typeface="Arial"/>
              </a:rPr>
              <a:t> </a:t>
            </a:r>
            <a:r>
              <a:rPr sz="1100" dirty="0">
                <a:solidFill>
                  <a:srgbClr val="2B1D37"/>
                </a:solidFill>
                <a:latin typeface="Arial"/>
                <a:cs typeface="Arial"/>
              </a:rPr>
              <a:t>form</a:t>
            </a:r>
            <a:r>
              <a:rPr sz="1100" spc="-50" dirty="0">
                <a:solidFill>
                  <a:srgbClr val="2B1D37"/>
                </a:solidFill>
                <a:latin typeface="Arial"/>
                <a:cs typeface="Arial"/>
              </a:rPr>
              <a:t> </a:t>
            </a:r>
            <a:r>
              <a:rPr sz="1100" dirty="0">
                <a:solidFill>
                  <a:srgbClr val="2B1D37"/>
                </a:solidFill>
                <a:latin typeface="Arial"/>
                <a:cs typeface="Arial"/>
              </a:rPr>
              <a:t>is</a:t>
            </a:r>
            <a:r>
              <a:rPr sz="1100" spc="-20" dirty="0">
                <a:solidFill>
                  <a:srgbClr val="2B1D37"/>
                </a:solidFill>
                <a:latin typeface="Arial"/>
                <a:cs typeface="Arial"/>
              </a:rPr>
              <a:t> </a:t>
            </a:r>
            <a:r>
              <a:rPr sz="1100" dirty="0">
                <a:solidFill>
                  <a:srgbClr val="2B1D37"/>
                </a:solidFill>
                <a:latin typeface="Arial"/>
                <a:cs typeface="Arial"/>
              </a:rPr>
              <a:t>a</a:t>
            </a:r>
            <a:r>
              <a:rPr sz="1100" spc="-20" dirty="0">
                <a:solidFill>
                  <a:srgbClr val="2B1D37"/>
                </a:solidFill>
                <a:latin typeface="Arial"/>
                <a:cs typeface="Arial"/>
              </a:rPr>
              <a:t> </a:t>
            </a:r>
            <a:r>
              <a:rPr sz="1100" spc="-10" dirty="0">
                <a:solidFill>
                  <a:srgbClr val="2B1D37"/>
                </a:solidFill>
                <a:latin typeface="Arial"/>
                <a:cs typeface="Arial"/>
              </a:rPr>
              <a:t>Commonwealth </a:t>
            </a:r>
            <a:r>
              <a:rPr sz="1100" dirty="0">
                <a:solidFill>
                  <a:srgbClr val="2B1D37"/>
                </a:solidFill>
                <a:latin typeface="Arial"/>
                <a:cs typeface="Arial"/>
              </a:rPr>
              <a:t>legal</a:t>
            </a:r>
            <a:r>
              <a:rPr sz="1100" spc="-15" dirty="0">
                <a:solidFill>
                  <a:srgbClr val="2B1D37"/>
                </a:solidFill>
                <a:latin typeface="Arial"/>
                <a:cs typeface="Arial"/>
              </a:rPr>
              <a:t> </a:t>
            </a:r>
            <a:r>
              <a:rPr sz="1100" dirty="0">
                <a:solidFill>
                  <a:srgbClr val="2B1D37"/>
                </a:solidFill>
                <a:latin typeface="Arial"/>
                <a:cs typeface="Arial"/>
              </a:rPr>
              <a:t>document,</a:t>
            </a:r>
            <a:r>
              <a:rPr sz="1100" spc="-45" dirty="0">
                <a:solidFill>
                  <a:srgbClr val="2B1D37"/>
                </a:solidFill>
                <a:latin typeface="Arial"/>
                <a:cs typeface="Arial"/>
              </a:rPr>
              <a:t> </a:t>
            </a:r>
            <a:r>
              <a:rPr sz="1100" dirty="0">
                <a:solidFill>
                  <a:srgbClr val="2B1D37"/>
                </a:solidFill>
                <a:latin typeface="Arial"/>
                <a:cs typeface="Arial"/>
              </a:rPr>
              <a:t>providing</a:t>
            </a:r>
            <a:r>
              <a:rPr sz="1100" spc="-5" dirty="0">
                <a:solidFill>
                  <a:srgbClr val="2B1D37"/>
                </a:solidFill>
                <a:latin typeface="Arial"/>
                <a:cs typeface="Arial"/>
              </a:rPr>
              <a:t> </a:t>
            </a:r>
            <a:r>
              <a:rPr sz="1100" dirty="0">
                <a:solidFill>
                  <a:srgbClr val="2B1D37"/>
                </a:solidFill>
                <a:latin typeface="Arial"/>
                <a:cs typeface="Arial"/>
              </a:rPr>
              <a:t>fraudulent</a:t>
            </a:r>
            <a:r>
              <a:rPr sz="1100" spc="-50" dirty="0">
                <a:solidFill>
                  <a:srgbClr val="2B1D37"/>
                </a:solidFill>
                <a:latin typeface="Arial"/>
                <a:cs typeface="Arial"/>
              </a:rPr>
              <a:t> </a:t>
            </a:r>
            <a:r>
              <a:rPr sz="1100" dirty="0">
                <a:solidFill>
                  <a:srgbClr val="2B1D37"/>
                </a:solidFill>
                <a:latin typeface="Arial"/>
                <a:cs typeface="Arial"/>
              </a:rPr>
              <a:t>information</a:t>
            </a:r>
            <a:r>
              <a:rPr sz="1100" spc="-50" dirty="0">
                <a:solidFill>
                  <a:srgbClr val="2B1D37"/>
                </a:solidFill>
                <a:latin typeface="Arial"/>
                <a:cs typeface="Arial"/>
              </a:rPr>
              <a:t> </a:t>
            </a:r>
            <a:r>
              <a:rPr sz="1100" dirty="0">
                <a:solidFill>
                  <a:srgbClr val="2B1D37"/>
                </a:solidFill>
                <a:latin typeface="Arial"/>
                <a:cs typeface="Arial"/>
              </a:rPr>
              <a:t>on</a:t>
            </a:r>
            <a:r>
              <a:rPr sz="1100" spc="-25" dirty="0">
                <a:solidFill>
                  <a:srgbClr val="2B1D37"/>
                </a:solidFill>
                <a:latin typeface="Arial"/>
                <a:cs typeface="Arial"/>
              </a:rPr>
              <a:t> </a:t>
            </a:r>
            <a:r>
              <a:rPr sz="1100" dirty="0">
                <a:solidFill>
                  <a:srgbClr val="2B1D37"/>
                </a:solidFill>
                <a:latin typeface="Arial"/>
                <a:cs typeface="Arial"/>
              </a:rPr>
              <a:t>this</a:t>
            </a:r>
            <a:r>
              <a:rPr sz="1100" spc="-20" dirty="0">
                <a:solidFill>
                  <a:srgbClr val="2B1D37"/>
                </a:solidFill>
                <a:latin typeface="Arial"/>
                <a:cs typeface="Arial"/>
              </a:rPr>
              <a:t> </a:t>
            </a:r>
            <a:r>
              <a:rPr sz="1100" dirty="0">
                <a:solidFill>
                  <a:srgbClr val="2B1D37"/>
                </a:solidFill>
                <a:latin typeface="Arial"/>
                <a:cs typeface="Arial"/>
              </a:rPr>
              <a:t>form</a:t>
            </a:r>
            <a:r>
              <a:rPr sz="1100" spc="-55" dirty="0">
                <a:solidFill>
                  <a:srgbClr val="2B1D37"/>
                </a:solidFill>
                <a:latin typeface="Arial"/>
                <a:cs typeface="Arial"/>
              </a:rPr>
              <a:t> </a:t>
            </a:r>
            <a:r>
              <a:rPr sz="1100" dirty="0">
                <a:solidFill>
                  <a:srgbClr val="2B1D37"/>
                </a:solidFill>
                <a:latin typeface="Arial"/>
                <a:cs typeface="Arial"/>
              </a:rPr>
              <a:t>is</a:t>
            </a:r>
            <a:r>
              <a:rPr sz="1100" spc="-10" dirty="0">
                <a:solidFill>
                  <a:srgbClr val="2B1D37"/>
                </a:solidFill>
                <a:latin typeface="Arial"/>
                <a:cs typeface="Arial"/>
              </a:rPr>
              <a:t> </a:t>
            </a:r>
            <a:r>
              <a:rPr sz="1100" dirty="0">
                <a:solidFill>
                  <a:srgbClr val="2B1D37"/>
                </a:solidFill>
                <a:latin typeface="Arial"/>
                <a:cs typeface="Arial"/>
              </a:rPr>
              <a:t>a</a:t>
            </a:r>
            <a:r>
              <a:rPr sz="1100" spc="5" dirty="0">
                <a:solidFill>
                  <a:srgbClr val="2B1D37"/>
                </a:solidFill>
                <a:latin typeface="Arial"/>
                <a:cs typeface="Arial"/>
              </a:rPr>
              <a:t> </a:t>
            </a:r>
            <a:r>
              <a:rPr sz="1100" b="1" dirty="0">
                <a:solidFill>
                  <a:srgbClr val="2B1D37"/>
                </a:solidFill>
                <a:latin typeface="Arial"/>
                <a:cs typeface="Arial"/>
              </a:rPr>
              <a:t>federal</a:t>
            </a:r>
            <a:r>
              <a:rPr sz="1100" b="1" spc="-40" dirty="0">
                <a:solidFill>
                  <a:srgbClr val="2B1D37"/>
                </a:solidFill>
                <a:latin typeface="Arial"/>
                <a:cs typeface="Arial"/>
              </a:rPr>
              <a:t> </a:t>
            </a:r>
            <a:r>
              <a:rPr sz="1100" b="1" spc="-10" dirty="0">
                <a:solidFill>
                  <a:srgbClr val="2B1D37"/>
                </a:solidFill>
                <a:latin typeface="Arial"/>
                <a:cs typeface="Arial"/>
              </a:rPr>
              <a:t>offense</a:t>
            </a:r>
            <a:r>
              <a:rPr sz="1100" spc="-10" dirty="0">
                <a:solidFill>
                  <a:srgbClr val="2B1D37"/>
                </a:solidFill>
                <a:latin typeface="Arial"/>
                <a:cs typeface="Arial"/>
              </a:rPr>
              <a:t>.</a:t>
            </a:r>
            <a:endParaRPr sz="1100" dirty="0">
              <a:latin typeface="Arial"/>
              <a:cs typeface="Arial"/>
            </a:endParaRPr>
          </a:p>
        </p:txBody>
      </p:sp>
      <p:sp>
        <p:nvSpPr>
          <p:cNvPr id="5" name="object 5"/>
          <p:cNvSpPr txBox="1"/>
          <p:nvPr/>
        </p:nvSpPr>
        <p:spPr>
          <a:xfrm>
            <a:off x="648416" y="1560808"/>
            <a:ext cx="354457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952A8A"/>
                </a:solidFill>
                <a:latin typeface="Arial"/>
                <a:cs typeface="Arial"/>
              </a:rPr>
              <a:t>Tips</a:t>
            </a:r>
            <a:r>
              <a:rPr sz="1800" spc="-45" dirty="0">
                <a:solidFill>
                  <a:srgbClr val="952A8A"/>
                </a:solidFill>
                <a:latin typeface="Arial"/>
                <a:cs typeface="Arial"/>
              </a:rPr>
              <a:t> </a:t>
            </a:r>
            <a:r>
              <a:rPr sz="1800" dirty="0">
                <a:solidFill>
                  <a:srgbClr val="952A8A"/>
                </a:solidFill>
                <a:latin typeface="Arial"/>
                <a:cs typeface="Arial"/>
              </a:rPr>
              <a:t>for</a:t>
            </a:r>
            <a:r>
              <a:rPr sz="1800" spc="-30" dirty="0">
                <a:solidFill>
                  <a:srgbClr val="952A8A"/>
                </a:solidFill>
                <a:latin typeface="Arial"/>
                <a:cs typeface="Arial"/>
              </a:rPr>
              <a:t> </a:t>
            </a:r>
            <a:r>
              <a:rPr sz="1800" dirty="0">
                <a:solidFill>
                  <a:srgbClr val="952A8A"/>
                </a:solidFill>
                <a:latin typeface="Arial"/>
                <a:cs typeface="Arial"/>
              </a:rPr>
              <a:t>your</a:t>
            </a:r>
            <a:r>
              <a:rPr sz="1800" spc="-10" dirty="0">
                <a:solidFill>
                  <a:srgbClr val="952A8A"/>
                </a:solidFill>
                <a:latin typeface="Arial"/>
                <a:cs typeface="Arial"/>
              </a:rPr>
              <a:t> </a:t>
            </a:r>
            <a:r>
              <a:rPr sz="1800" dirty="0">
                <a:solidFill>
                  <a:srgbClr val="952A8A"/>
                </a:solidFill>
                <a:latin typeface="Arial"/>
                <a:cs typeface="Arial"/>
              </a:rPr>
              <a:t>Statutory</a:t>
            </a:r>
            <a:r>
              <a:rPr sz="1800" spc="-40" dirty="0">
                <a:solidFill>
                  <a:srgbClr val="952A8A"/>
                </a:solidFill>
                <a:latin typeface="Arial"/>
                <a:cs typeface="Arial"/>
              </a:rPr>
              <a:t> </a:t>
            </a:r>
            <a:r>
              <a:rPr sz="1800" spc="-10" dirty="0">
                <a:solidFill>
                  <a:srgbClr val="952A8A"/>
                </a:solidFill>
                <a:latin typeface="Arial"/>
                <a:cs typeface="Arial"/>
              </a:rPr>
              <a:t>Declaration</a:t>
            </a:r>
            <a:r>
              <a:rPr sz="1800" spc="-10" dirty="0">
                <a:solidFill>
                  <a:srgbClr val="2B1D37"/>
                </a:solidFill>
                <a:latin typeface="Arial"/>
                <a:cs typeface="Arial"/>
              </a:rPr>
              <a:t>:</a:t>
            </a:r>
            <a:endParaRPr sz="1800" dirty="0">
              <a:latin typeface="Arial"/>
              <a:cs typeface="Arial"/>
            </a:endParaRPr>
          </a:p>
        </p:txBody>
      </p:sp>
      <p:pic>
        <p:nvPicPr>
          <p:cNvPr id="7" name="Picture 6">
            <a:extLst>
              <a:ext uri="{FF2B5EF4-FFF2-40B4-BE49-F238E27FC236}">
                <a16:creationId xmlns:a16="http://schemas.microsoft.com/office/drawing/2014/main" id="{A67E56BC-4650-2BB0-30DD-A5CBBDBDEA26}"/>
              </a:ext>
            </a:extLst>
          </p:cNvPr>
          <p:cNvPicPr>
            <a:picLocks noChangeAspect="1"/>
          </p:cNvPicPr>
          <p:nvPr/>
        </p:nvPicPr>
        <p:blipFill>
          <a:blip r:embed="rId4"/>
          <a:stretch>
            <a:fillRect/>
          </a:stretch>
        </p:blipFill>
        <p:spPr>
          <a:xfrm>
            <a:off x="8382000" y="1126363"/>
            <a:ext cx="3291081" cy="4635476"/>
          </a:xfrm>
          <a:prstGeom prst="rect">
            <a:avLst/>
          </a:prstGeom>
          <a:ln>
            <a:solidFill>
              <a:schemeClr val="tx1"/>
            </a:solidFill>
          </a:ln>
        </p:spPr>
      </p:pic>
      <p:pic>
        <p:nvPicPr>
          <p:cNvPr id="9" name="Picture 8">
            <a:extLst>
              <a:ext uri="{FF2B5EF4-FFF2-40B4-BE49-F238E27FC236}">
                <a16:creationId xmlns:a16="http://schemas.microsoft.com/office/drawing/2014/main" id="{EA9C0FF3-BAA7-6BF0-4BEC-DA9F79765168}"/>
              </a:ext>
            </a:extLst>
          </p:cNvPr>
          <p:cNvPicPr>
            <a:picLocks noChangeAspect="1"/>
          </p:cNvPicPr>
          <p:nvPr/>
        </p:nvPicPr>
        <p:blipFill>
          <a:blip r:embed="rId5"/>
          <a:stretch>
            <a:fillRect/>
          </a:stretch>
        </p:blipFill>
        <p:spPr>
          <a:xfrm>
            <a:off x="610870" y="4335576"/>
            <a:ext cx="4495800" cy="2147191"/>
          </a:xfrm>
          <a:prstGeom prst="rect">
            <a:avLst/>
          </a:prstGeom>
          <a:ln>
            <a:solidFill>
              <a:schemeClr val="tx1"/>
            </a:solidFill>
          </a:ln>
        </p:spPr>
      </p:pic>
      <p:sp>
        <p:nvSpPr>
          <p:cNvPr id="11" name="TextBox 10">
            <a:extLst>
              <a:ext uri="{FF2B5EF4-FFF2-40B4-BE49-F238E27FC236}">
                <a16:creationId xmlns:a16="http://schemas.microsoft.com/office/drawing/2014/main" id="{86809C8D-1350-9457-9EA6-58D4ABD8FF2F}"/>
              </a:ext>
            </a:extLst>
          </p:cNvPr>
          <p:cNvSpPr txBox="1"/>
          <p:nvPr/>
        </p:nvSpPr>
        <p:spPr>
          <a:xfrm>
            <a:off x="5106670" y="6266339"/>
            <a:ext cx="5107940" cy="246221"/>
          </a:xfrm>
          <a:prstGeom prst="rect">
            <a:avLst/>
          </a:prstGeom>
          <a:noFill/>
        </p:spPr>
        <p:txBody>
          <a:bodyPr wrap="square" rtlCol="0">
            <a:spAutoFit/>
          </a:bodyPr>
          <a:lstStyle/>
          <a:p>
            <a:r>
              <a:rPr lang="en-AU" sz="1000" dirty="0"/>
              <a:t>List of approved witnesses on page 2 and 3 of the form.</a:t>
            </a:r>
          </a:p>
        </p:txBody>
      </p:sp>
      <p:sp>
        <p:nvSpPr>
          <p:cNvPr id="12" name="TextBox 11">
            <a:extLst>
              <a:ext uri="{FF2B5EF4-FFF2-40B4-BE49-F238E27FC236}">
                <a16:creationId xmlns:a16="http://schemas.microsoft.com/office/drawing/2014/main" id="{FE8743C7-5902-F106-877F-49CEE571812A}"/>
              </a:ext>
            </a:extLst>
          </p:cNvPr>
          <p:cNvSpPr txBox="1"/>
          <p:nvPr/>
        </p:nvSpPr>
        <p:spPr>
          <a:xfrm>
            <a:off x="9301950" y="5809382"/>
            <a:ext cx="2667000" cy="400110"/>
          </a:xfrm>
          <a:prstGeom prst="rect">
            <a:avLst/>
          </a:prstGeom>
          <a:noFill/>
        </p:spPr>
        <p:txBody>
          <a:bodyPr wrap="square" rtlCol="0">
            <a:spAutoFit/>
          </a:bodyPr>
          <a:lstStyle/>
          <a:p>
            <a:pPr algn="r"/>
            <a:r>
              <a:rPr lang="en-AU" sz="1000" dirty="0"/>
              <a:t>The only version of the statutory declaration that is accepted by the University.</a:t>
            </a:r>
          </a:p>
        </p:txBody>
      </p:sp>
    </p:spTree>
    <p:extLst>
      <p:ext uri="{BB962C8B-B14F-4D97-AF65-F5344CB8AC3E}">
        <p14:creationId xmlns:p14="http://schemas.microsoft.com/office/powerpoint/2010/main" val="251007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49" y="648461"/>
            <a:ext cx="4058920" cy="452120"/>
          </a:xfrm>
          <a:prstGeom prst="rect">
            <a:avLst/>
          </a:prstGeom>
        </p:spPr>
        <p:txBody>
          <a:bodyPr vert="horz" wrap="square" lIns="0" tIns="12065" rIns="0" bIns="0" rtlCol="0">
            <a:spAutoFit/>
          </a:bodyPr>
          <a:lstStyle/>
          <a:p>
            <a:pPr marL="12700">
              <a:lnSpc>
                <a:spcPct val="100000"/>
              </a:lnSpc>
              <a:spcBef>
                <a:spcPts val="95"/>
              </a:spcBef>
            </a:pPr>
            <a:r>
              <a:rPr u="sng" dirty="0">
                <a:uFill>
                  <a:solidFill>
                    <a:srgbClr val="512379"/>
                  </a:solidFill>
                </a:uFill>
                <a:hlinkClick r:id="rId2"/>
              </a:rPr>
              <a:t>QLD</a:t>
            </a:r>
            <a:r>
              <a:rPr u="sng" spc="-65" dirty="0">
                <a:uFill>
                  <a:solidFill>
                    <a:srgbClr val="512379"/>
                  </a:solidFill>
                </a:uFill>
                <a:hlinkClick r:id="rId2"/>
              </a:rPr>
              <a:t> </a:t>
            </a:r>
            <a:r>
              <a:rPr u="sng" dirty="0">
                <a:uFill>
                  <a:solidFill>
                    <a:srgbClr val="512379"/>
                  </a:solidFill>
                </a:uFill>
                <a:hlinkClick r:id="rId2"/>
              </a:rPr>
              <a:t>Health</a:t>
            </a:r>
            <a:r>
              <a:rPr u="sng" spc="-70" dirty="0">
                <a:uFill>
                  <a:solidFill>
                    <a:srgbClr val="512379"/>
                  </a:solidFill>
                </a:uFill>
                <a:hlinkClick r:id="rId2"/>
              </a:rPr>
              <a:t> </a:t>
            </a:r>
            <a:r>
              <a:rPr u="sng" spc="-10" dirty="0">
                <a:uFill>
                  <a:solidFill>
                    <a:srgbClr val="512379"/>
                  </a:solidFill>
                </a:uFill>
                <a:hlinkClick r:id="rId2"/>
              </a:rPr>
              <a:t>requirements</a:t>
            </a:r>
            <a:endParaRPr u="sng" spc="-10" dirty="0">
              <a:uFill>
                <a:solidFill>
                  <a:srgbClr val="512379"/>
                </a:solidFill>
              </a:uFill>
              <a:hlinkClick r:id="rId3"/>
            </a:endParaRPr>
          </a:p>
        </p:txBody>
      </p:sp>
      <p:sp>
        <p:nvSpPr>
          <p:cNvPr id="27" name="object 27"/>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28" name="object 28"/>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12</a:t>
            </a:fld>
            <a:endParaRPr spc="-25" dirty="0"/>
          </a:p>
        </p:txBody>
      </p:sp>
      <p:sp>
        <p:nvSpPr>
          <p:cNvPr id="3" name="object 3"/>
          <p:cNvSpPr txBox="1"/>
          <p:nvPr/>
        </p:nvSpPr>
        <p:spPr>
          <a:xfrm>
            <a:off x="4286884" y="1910175"/>
            <a:ext cx="2325370"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952A8A"/>
                </a:solidFill>
                <a:latin typeface="Arial"/>
                <a:cs typeface="Arial"/>
              </a:rPr>
              <a:t>Student</a:t>
            </a:r>
            <a:r>
              <a:rPr sz="1400" spc="-55" dirty="0">
                <a:solidFill>
                  <a:srgbClr val="952A8A"/>
                </a:solidFill>
                <a:latin typeface="Arial"/>
                <a:cs typeface="Arial"/>
              </a:rPr>
              <a:t> </a:t>
            </a:r>
            <a:r>
              <a:rPr sz="1400" dirty="0">
                <a:solidFill>
                  <a:srgbClr val="952A8A"/>
                </a:solidFill>
                <a:latin typeface="Arial"/>
                <a:cs typeface="Arial"/>
              </a:rPr>
              <a:t>Orientation</a:t>
            </a:r>
            <a:r>
              <a:rPr sz="1400" spc="-50" dirty="0">
                <a:solidFill>
                  <a:srgbClr val="952A8A"/>
                </a:solidFill>
                <a:latin typeface="Arial"/>
                <a:cs typeface="Arial"/>
              </a:rPr>
              <a:t> </a:t>
            </a:r>
            <a:r>
              <a:rPr sz="1400" spc="-10" dirty="0">
                <a:solidFill>
                  <a:srgbClr val="952A8A"/>
                </a:solidFill>
                <a:latin typeface="Arial"/>
                <a:cs typeface="Arial"/>
              </a:rPr>
              <a:t>Checklist</a:t>
            </a:r>
            <a:endParaRPr sz="1400" dirty="0">
              <a:latin typeface="Arial"/>
              <a:cs typeface="Arial"/>
            </a:endParaRPr>
          </a:p>
        </p:txBody>
      </p:sp>
      <p:sp>
        <p:nvSpPr>
          <p:cNvPr id="4" name="object 4"/>
          <p:cNvSpPr txBox="1"/>
          <p:nvPr/>
        </p:nvSpPr>
        <p:spPr>
          <a:xfrm>
            <a:off x="4223048" y="2315559"/>
            <a:ext cx="3012440" cy="361315"/>
          </a:xfrm>
          <a:prstGeom prst="rect">
            <a:avLst/>
          </a:prstGeom>
        </p:spPr>
        <p:txBody>
          <a:bodyPr vert="horz" wrap="square" lIns="0" tIns="13335" rIns="0" bIns="0" rtlCol="0">
            <a:spAutoFit/>
          </a:bodyPr>
          <a:lstStyle/>
          <a:p>
            <a:pPr marL="181610" marR="5080" indent="-169545">
              <a:lnSpc>
                <a:spcPct val="100000"/>
              </a:lnSpc>
              <a:spcBef>
                <a:spcPts val="105"/>
              </a:spcBef>
              <a:buChar char="•"/>
              <a:tabLst>
                <a:tab pos="184785" algn="l"/>
              </a:tabLst>
            </a:pPr>
            <a:r>
              <a:rPr sz="1100" dirty="0">
                <a:solidFill>
                  <a:srgbClr val="2B1D37"/>
                </a:solidFill>
                <a:latin typeface="Arial"/>
                <a:cs typeface="Arial"/>
              </a:rPr>
              <a:t>Make</a:t>
            </a:r>
            <a:r>
              <a:rPr sz="1100" spc="-25" dirty="0">
                <a:solidFill>
                  <a:srgbClr val="2B1D37"/>
                </a:solidFill>
                <a:latin typeface="Arial"/>
                <a:cs typeface="Arial"/>
              </a:rPr>
              <a:t> </a:t>
            </a:r>
            <a:r>
              <a:rPr sz="1100" dirty="0">
                <a:solidFill>
                  <a:srgbClr val="2B1D37"/>
                </a:solidFill>
                <a:latin typeface="Arial"/>
                <a:cs typeface="Arial"/>
              </a:rPr>
              <a:t>sure</a:t>
            </a:r>
            <a:r>
              <a:rPr sz="1100" spc="-35" dirty="0">
                <a:solidFill>
                  <a:srgbClr val="2B1D37"/>
                </a:solidFill>
                <a:latin typeface="Arial"/>
                <a:cs typeface="Arial"/>
              </a:rPr>
              <a:t> </a:t>
            </a:r>
            <a:r>
              <a:rPr sz="1100" dirty="0">
                <a:solidFill>
                  <a:srgbClr val="2B1D37"/>
                </a:solidFill>
                <a:latin typeface="Arial"/>
                <a:cs typeface="Arial"/>
              </a:rPr>
              <a:t>you</a:t>
            </a:r>
            <a:r>
              <a:rPr sz="1100" spc="-15" dirty="0">
                <a:solidFill>
                  <a:srgbClr val="2B1D37"/>
                </a:solidFill>
                <a:latin typeface="Arial"/>
                <a:cs typeface="Arial"/>
              </a:rPr>
              <a:t> </a:t>
            </a:r>
            <a:r>
              <a:rPr sz="1100" dirty="0">
                <a:solidFill>
                  <a:srgbClr val="2B1D37"/>
                </a:solidFill>
                <a:latin typeface="Arial"/>
                <a:cs typeface="Arial"/>
              </a:rPr>
              <a:t>have</a:t>
            </a:r>
            <a:r>
              <a:rPr sz="1100" spc="-20" dirty="0">
                <a:solidFill>
                  <a:srgbClr val="2B1D37"/>
                </a:solidFill>
                <a:latin typeface="Arial"/>
                <a:cs typeface="Arial"/>
              </a:rPr>
              <a:t> </a:t>
            </a:r>
            <a:r>
              <a:rPr sz="1100" dirty="0">
                <a:solidFill>
                  <a:srgbClr val="2B1D37"/>
                </a:solidFill>
                <a:latin typeface="Arial"/>
                <a:cs typeface="Arial"/>
              </a:rPr>
              <a:t>read</a:t>
            </a:r>
            <a:r>
              <a:rPr sz="1100" spc="-30" dirty="0">
                <a:solidFill>
                  <a:srgbClr val="2B1D37"/>
                </a:solidFill>
                <a:latin typeface="Arial"/>
                <a:cs typeface="Arial"/>
              </a:rPr>
              <a:t> </a:t>
            </a:r>
            <a:r>
              <a:rPr sz="1100" dirty="0">
                <a:solidFill>
                  <a:srgbClr val="2B1D37"/>
                </a:solidFill>
                <a:latin typeface="Arial"/>
                <a:cs typeface="Arial"/>
              </a:rPr>
              <a:t>and</a:t>
            </a:r>
            <a:r>
              <a:rPr sz="1100" spc="-25" dirty="0">
                <a:solidFill>
                  <a:srgbClr val="2B1D37"/>
                </a:solidFill>
                <a:latin typeface="Arial"/>
                <a:cs typeface="Arial"/>
              </a:rPr>
              <a:t> </a:t>
            </a:r>
            <a:r>
              <a:rPr sz="1100" dirty="0">
                <a:solidFill>
                  <a:srgbClr val="2B1D37"/>
                </a:solidFill>
                <a:latin typeface="Arial"/>
                <a:cs typeface="Arial"/>
              </a:rPr>
              <a:t>understand</a:t>
            </a:r>
            <a:r>
              <a:rPr sz="1100" spc="-35" dirty="0">
                <a:solidFill>
                  <a:srgbClr val="2B1D37"/>
                </a:solidFill>
                <a:latin typeface="Arial"/>
                <a:cs typeface="Arial"/>
              </a:rPr>
              <a:t> </a:t>
            </a:r>
            <a:r>
              <a:rPr sz="1100" spc="-25" dirty="0">
                <a:solidFill>
                  <a:srgbClr val="2B1D37"/>
                </a:solidFill>
                <a:latin typeface="Arial"/>
                <a:cs typeface="Arial"/>
              </a:rPr>
              <a:t>the 	</a:t>
            </a:r>
            <a:r>
              <a:rPr sz="1100" dirty="0">
                <a:solidFill>
                  <a:srgbClr val="2B1D37"/>
                </a:solidFill>
                <a:latin typeface="Arial"/>
                <a:cs typeface="Arial"/>
              </a:rPr>
              <a:t>Orientation</a:t>
            </a:r>
            <a:r>
              <a:rPr sz="1100" spc="-55" dirty="0">
                <a:solidFill>
                  <a:srgbClr val="2B1D37"/>
                </a:solidFill>
                <a:latin typeface="Arial"/>
                <a:cs typeface="Arial"/>
              </a:rPr>
              <a:t> </a:t>
            </a:r>
            <a:r>
              <a:rPr sz="1100" dirty="0">
                <a:solidFill>
                  <a:srgbClr val="2B1D37"/>
                </a:solidFill>
                <a:latin typeface="Arial"/>
                <a:cs typeface="Arial"/>
              </a:rPr>
              <a:t>Checklist</a:t>
            </a:r>
            <a:r>
              <a:rPr sz="1100" spc="-25" dirty="0">
                <a:solidFill>
                  <a:srgbClr val="2B1D37"/>
                </a:solidFill>
                <a:latin typeface="Arial"/>
                <a:cs typeface="Arial"/>
              </a:rPr>
              <a:t> </a:t>
            </a:r>
            <a:r>
              <a:rPr sz="1100" dirty="0">
                <a:solidFill>
                  <a:srgbClr val="2B1D37"/>
                </a:solidFill>
                <a:latin typeface="Arial"/>
                <a:cs typeface="Arial"/>
              </a:rPr>
              <a:t>and</a:t>
            </a:r>
            <a:r>
              <a:rPr sz="1100" spc="-35" dirty="0">
                <a:solidFill>
                  <a:srgbClr val="2B1D37"/>
                </a:solidFill>
                <a:latin typeface="Arial"/>
                <a:cs typeface="Arial"/>
              </a:rPr>
              <a:t> </a:t>
            </a:r>
            <a:r>
              <a:rPr sz="1100" dirty="0">
                <a:solidFill>
                  <a:srgbClr val="2B1D37"/>
                </a:solidFill>
                <a:latin typeface="Arial"/>
                <a:cs typeface="Arial"/>
              </a:rPr>
              <a:t>remember</a:t>
            </a:r>
            <a:r>
              <a:rPr sz="1100" spc="-55" dirty="0">
                <a:solidFill>
                  <a:srgbClr val="2B1D37"/>
                </a:solidFill>
                <a:latin typeface="Arial"/>
                <a:cs typeface="Arial"/>
              </a:rPr>
              <a:t> </a:t>
            </a:r>
            <a:r>
              <a:rPr sz="1100" spc="-25" dirty="0">
                <a:solidFill>
                  <a:srgbClr val="2B1D37"/>
                </a:solidFill>
                <a:latin typeface="Arial"/>
                <a:cs typeface="Arial"/>
              </a:rPr>
              <a:t>to:</a:t>
            </a:r>
            <a:endParaRPr sz="1100" dirty="0">
              <a:latin typeface="Arial"/>
              <a:cs typeface="Arial"/>
            </a:endParaRPr>
          </a:p>
        </p:txBody>
      </p:sp>
      <p:sp>
        <p:nvSpPr>
          <p:cNvPr id="5" name="object 5"/>
          <p:cNvSpPr txBox="1"/>
          <p:nvPr/>
        </p:nvSpPr>
        <p:spPr>
          <a:xfrm>
            <a:off x="4223048" y="2841338"/>
            <a:ext cx="2749550" cy="193675"/>
          </a:xfrm>
          <a:prstGeom prst="rect">
            <a:avLst/>
          </a:prstGeom>
        </p:spPr>
        <p:txBody>
          <a:bodyPr vert="horz" wrap="square" lIns="0" tIns="13335" rIns="0" bIns="0" rtlCol="0">
            <a:spAutoFit/>
          </a:bodyPr>
          <a:lstStyle/>
          <a:p>
            <a:pPr marL="182245" indent="-169545">
              <a:lnSpc>
                <a:spcPct val="100000"/>
              </a:lnSpc>
              <a:spcBef>
                <a:spcPts val="105"/>
              </a:spcBef>
              <a:buChar char="•"/>
              <a:tabLst>
                <a:tab pos="182245" algn="l"/>
              </a:tabLst>
            </a:pPr>
            <a:r>
              <a:rPr sz="1100" dirty="0">
                <a:solidFill>
                  <a:srgbClr val="2B1D37"/>
                </a:solidFill>
                <a:latin typeface="Arial"/>
                <a:cs typeface="Arial"/>
              </a:rPr>
              <a:t>Upload</a:t>
            </a:r>
            <a:r>
              <a:rPr sz="1100" spc="5" dirty="0">
                <a:solidFill>
                  <a:srgbClr val="2B1D37"/>
                </a:solidFill>
                <a:latin typeface="Arial"/>
                <a:cs typeface="Arial"/>
              </a:rPr>
              <a:t> </a:t>
            </a:r>
            <a:r>
              <a:rPr sz="1100" dirty="0">
                <a:solidFill>
                  <a:srgbClr val="2B1D37"/>
                </a:solidFill>
                <a:latin typeface="Arial"/>
                <a:cs typeface="Arial"/>
              </a:rPr>
              <a:t>the</a:t>
            </a:r>
            <a:r>
              <a:rPr sz="1100" spc="-30" dirty="0">
                <a:solidFill>
                  <a:srgbClr val="2B1D37"/>
                </a:solidFill>
                <a:latin typeface="Arial"/>
                <a:cs typeface="Arial"/>
              </a:rPr>
              <a:t> </a:t>
            </a:r>
            <a:r>
              <a:rPr sz="1100" dirty="0">
                <a:solidFill>
                  <a:srgbClr val="2B1D37"/>
                </a:solidFill>
                <a:latin typeface="Arial"/>
                <a:cs typeface="Arial"/>
              </a:rPr>
              <a:t>first</a:t>
            </a:r>
            <a:r>
              <a:rPr sz="1100" spc="-45" dirty="0">
                <a:solidFill>
                  <a:srgbClr val="2B1D37"/>
                </a:solidFill>
                <a:latin typeface="Arial"/>
                <a:cs typeface="Arial"/>
              </a:rPr>
              <a:t> </a:t>
            </a:r>
            <a:r>
              <a:rPr sz="1100" dirty="0">
                <a:solidFill>
                  <a:srgbClr val="2B1D37"/>
                </a:solidFill>
                <a:latin typeface="Arial"/>
                <a:cs typeface="Arial"/>
              </a:rPr>
              <a:t>3</a:t>
            </a:r>
            <a:r>
              <a:rPr sz="1100" spc="-15" dirty="0">
                <a:solidFill>
                  <a:srgbClr val="2B1D37"/>
                </a:solidFill>
                <a:latin typeface="Arial"/>
                <a:cs typeface="Arial"/>
              </a:rPr>
              <a:t> </a:t>
            </a:r>
            <a:r>
              <a:rPr sz="1100" dirty="0">
                <a:solidFill>
                  <a:srgbClr val="2B1D37"/>
                </a:solidFill>
                <a:latin typeface="Arial"/>
                <a:cs typeface="Arial"/>
              </a:rPr>
              <a:t>pages</a:t>
            </a:r>
            <a:r>
              <a:rPr sz="1100" spc="-25" dirty="0">
                <a:solidFill>
                  <a:srgbClr val="2B1D37"/>
                </a:solidFill>
                <a:latin typeface="Arial"/>
                <a:cs typeface="Arial"/>
              </a:rPr>
              <a:t> </a:t>
            </a:r>
            <a:r>
              <a:rPr sz="1100" dirty="0">
                <a:solidFill>
                  <a:srgbClr val="2B1D37"/>
                </a:solidFill>
                <a:latin typeface="Arial"/>
                <a:cs typeface="Arial"/>
              </a:rPr>
              <a:t>of</a:t>
            </a:r>
            <a:r>
              <a:rPr sz="1100" spc="-25" dirty="0">
                <a:solidFill>
                  <a:srgbClr val="2B1D37"/>
                </a:solidFill>
                <a:latin typeface="Arial"/>
                <a:cs typeface="Arial"/>
              </a:rPr>
              <a:t> </a:t>
            </a:r>
            <a:r>
              <a:rPr sz="1100" dirty="0">
                <a:solidFill>
                  <a:srgbClr val="2B1D37"/>
                </a:solidFill>
                <a:latin typeface="Arial"/>
                <a:cs typeface="Arial"/>
              </a:rPr>
              <a:t>the</a:t>
            </a:r>
            <a:r>
              <a:rPr sz="1100" spc="-30" dirty="0">
                <a:solidFill>
                  <a:srgbClr val="2B1D37"/>
                </a:solidFill>
                <a:latin typeface="Arial"/>
                <a:cs typeface="Arial"/>
              </a:rPr>
              <a:t> </a:t>
            </a:r>
            <a:r>
              <a:rPr sz="1100" spc="-10" dirty="0">
                <a:solidFill>
                  <a:srgbClr val="2B1D37"/>
                </a:solidFill>
                <a:latin typeface="Arial"/>
                <a:cs typeface="Arial"/>
              </a:rPr>
              <a:t>document.</a:t>
            </a:r>
            <a:endParaRPr sz="1100" dirty="0">
              <a:latin typeface="Arial"/>
              <a:cs typeface="Arial"/>
            </a:endParaRPr>
          </a:p>
        </p:txBody>
      </p:sp>
      <p:sp>
        <p:nvSpPr>
          <p:cNvPr id="6" name="object 6"/>
          <p:cNvSpPr txBox="1"/>
          <p:nvPr/>
        </p:nvSpPr>
        <p:spPr>
          <a:xfrm>
            <a:off x="4223048" y="3199174"/>
            <a:ext cx="3275965" cy="361950"/>
          </a:xfrm>
          <a:prstGeom prst="rect">
            <a:avLst/>
          </a:prstGeom>
        </p:spPr>
        <p:txBody>
          <a:bodyPr vert="horz" wrap="square" lIns="0" tIns="13335" rIns="0" bIns="0" rtlCol="0">
            <a:spAutoFit/>
          </a:bodyPr>
          <a:lstStyle/>
          <a:p>
            <a:pPr marL="182245" indent="-169545">
              <a:lnSpc>
                <a:spcPct val="100000"/>
              </a:lnSpc>
              <a:spcBef>
                <a:spcPts val="105"/>
              </a:spcBef>
              <a:buChar char="•"/>
              <a:tabLst>
                <a:tab pos="182245" algn="l"/>
              </a:tabLst>
            </a:pPr>
            <a:r>
              <a:rPr sz="1100" dirty="0">
                <a:solidFill>
                  <a:srgbClr val="2B1D37"/>
                </a:solidFill>
                <a:latin typeface="Arial"/>
                <a:cs typeface="Arial"/>
              </a:rPr>
              <a:t>Ensure</a:t>
            </a:r>
            <a:r>
              <a:rPr sz="1100" spc="-35" dirty="0">
                <a:solidFill>
                  <a:srgbClr val="2B1D37"/>
                </a:solidFill>
                <a:latin typeface="Arial"/>
                <a:cs typeface="Arial"/>
              </a:rPr>
              <a:t> </a:t>
            </a:r>
            <a:r>
              <a:rPr sz="1100" dirty="0">
                <a:solidFill>
                  <a:srgbClr val="2B1D37"/>
                </a:solidFill>
                <a:latin typeface="Arial"/>
                <a:cs typeface="Arial"/>
              </a:rPr>
              <a:t>you</a:t>
            </a:r>
            <a:r>
              <a:rPr sz="1100" spc="-25" dirty="0">
                <a:solidFill>
                  <a:srgbClr val="2B1D37"/>
                </a:solidFill>
                <a:latin typeface="Arial"/>
                <a:cs typeface="Arial"/>
              </a:rPr>
              <a:t> </a:t>
            </a:r>
            <a:r>
              <a:rPr sz="1100" dirty="0">
                <a:solidFill>
                  <a:srgbClr val="2B1D37"/>
                </a:solidFill>
                <a:latin typeface="Arial"/>
                <a:cs typeface="Arial"/>
              </a:rPr>
              <a:t>upload</a:t>
            </a:r>
            <a:r>
              <a:rPr sz="1100" spc="-20" dirty="0">
                <a:solidFill>
                  <a:srgbClr val="2B1D37"/>
                </a:solidFill>
                <a:latin typeface="Arial"/>
                <a:cs typeface="Arial"/>
              </a:rPr>
              <a:t> </a:t>
            </a:r>
            <a:r>
              <a:rPr sz="1100" dirty="0">
                <a:solidFill>
                  <a:srgbClr val="2B1D37"/>
                </a:solidFill>
                <a:latin typeface="Arial"/>
                <a:cs typeface="Arial"/>
              </a:rPr>
              <a:t>the</a:t>
            </a:r>
            <a:r>
              <a:rPr sz="1100" spc="-45" dirty="0">
                <a:solidFill>
                  <a:srgbClr val="2B1D37"/>
                </a:solidFill>
                <a:latin typeface="Arial"/>
                <a:cs typeface="Arial"/>
              </a:rPr>
              <a:t> </a:t>
            </a:r>
            <a:r>
              <a:rPr sz="1100" dirty="0">
                <a:solidFill>
                  <a:srgbClr val="2B1D37"/>
                </a:solidFill>
                <a:latin typeface="Arial"/>
                <a:cs typeface="Arial"/>
              </a:rPr>
              <a:t>latest</a:t>
            </a:r>
            <a:r>
              <a:rPr sz="1100" spc="-50" dirty="0">
                <a:solidFill>
                  <a:srgbClr val="2B1D37"/>
                </a:solidFill>
                <a:latin typeface="Arial"/>
                <a:cs typeface="Arial"/>
              </a:rPr>
              <a:t> </a:t>
            </a:r>
            <a:r>
              <a:rPr sz="1100" dirty="0">
                <a:solidFill>
                  <a:srgbClr val="2B1D37"/>
                </a:solidFill>
                <a:latin typeface="Arial"/>
                <a:cs typeface="Arial"/>
              </a:rPr>
              <a:t>version</a:t>
            </a:r>
            <a:r>
              <a:rPr sz="1100" spc="-25" dirty="0">
                <a:solidFill>
                  <a:srgbClr val="2B1D37"/>
                </a:solidFill>
                <a:latin typeface="Arial"/>
                <a:cs typeface="Arial"/>
              </a:rPr>
              <a:t> </a:t>
            </a:r>
            <a:r>
              <a:rPr sz="1100" dirty="0">
                <a:solidFill>
                  <a:srgbClr val="2B1D37"/>
                </a:solidFill>
                <a:latin typeface="Arial"/>
                <a:cs typeface="Arial"/>
              </a:rPr>
              <a:t>(and</a:t>
            </a:r>
            <a:r>
              <a:rPr sz="1100" spc="-30" dirty="0">
                <a:solidFill>
                  <a:srgbClr val="2B1D37"/>
                </a:solidFill>
                <a:latin typeface="Arial"/>
                <a:cs typeface="Arial"/>
              </a:rPr>
              <a:t> </a:t>
            </a:r>
            <a:r>
              <a:rPr sz="1100" dirty="0">
                <a:solidFill>
                  <a:srgbClr val="2B1D37"/>
                </a:solidFill>
                <a:latin typeface="Arial"/>
                <a:cs typeface="Arial"/>
              </a:rPr>
              <a:t>that</a:t>
            </a:r>
            <a:r>
              <a:rPr sz="1100" spc="-50" dirty="0">
                <a:solidFill>
                  <a:srgbClr val="2B1D37"/>
                </a:solidFill>
                <a:latin typeface="Arial"/>
                <a:cs typeface="Arial"/>
              </a:rPr>
              <a:t> </a:t>
            </a:r>
            <a:r>
              <a:rPr sz="1100" spc="-25" dirty="0">
                <a:solidFill>
                  <a:srgbClr val="2B1D37"/>
                </a:solidFill>
                <a:latin typeface="Arial"/>
                <a:cs typeface="Arial"/>
              </a:rPr>
              <a:t>the</a:t>
            </a:r>
            <a:endParaRPr sz="1100" dirty="0">
              <a:latin typeface="Arial"/>
              <a:cs typeface="Arial"/>
            </a:endParaRPr>
          </a:p>
          <a:p>
            <a:pPr marL="184785">
              <a:lnSpc>
                <a:spcPct val="100000"/>
              </a:lnSpc>
            </a:pPr>
            <a:r>
              <a:rPr sz="1100" dirty="0">
                <a:solidFill>
                  <a:srgbClr val="2B1D37"/>
                </a:solidFill>
                <a:latin typeface="Arial"/>
                <a:cs typeface="Arial"/>
              </a:rPr>
              <a:t>document</a:t>
            </a:r>
            <a:r>
              <a:rPr sz="1100" spc="-55" dirty="0">
                <a:solidFill>
                  <a:srgbClr val="2B1D37"/>
                </a:solidFill>
                <a:latin typeface="Arial"/>
                <a:cs typeface="Arial"/>
              </a:rPr>
              <a:t> </a:t>
            </a:r>
            <a:r>
              <a:rPr sz="1100" dirty="0">
                <a:solidFill>
                  <a:srgbClr val="2B1D37"/>
                </a:solidFill>
                <a:latin typeface="Arial"/>
                <a:cs typeface="Arial"/>
              </a:rPr>
              <a:t>version</a:t>
            </a:r>
            <a:r>
              <a:rPr sz="1100" spc="-20" dirty="0">
                <a:solidFill>
                  <a:srgbClr val="2B1D37"/>
                </a:solidFill>
                <a:latin typeface="Arial"/>
                <a:cs typeface="Arial"/>
              </a:rPr>
              <a:t> </a:t>
            </a:r>
            <a:r>
              <a:rPr sz="1100" dirty="0">
                <a:solidFill>
                  <a:srgbClr val="2B1D37"/>
                </a:solidFill>
                <a:latin typeface="Arial"/>
                <a:cs typeface="Arial"/>
              </a:rPr>
              <a:t>is</a:t>
            </a:r>
            <a:r>
              <a:rPr sz="1100" spc="-25" dirty="0">
                <a:solidFill>
                  <a:srgbClr val="2B1D37"/>
                </a:solidFill>
                <a:latin typeface="Arial"/>
                <a:cs typeface="Arial"/>
              </a:rPr>
              <a:t> </a:t>
            </a:r>
            <a:r>
              <a:rPr sz="1100" dirty="0">
                <a:solidFill>
                  <a:srgbClr val="2B1D37"/>
                </a:solidFill>
                <a:latin typeface="Arial"/>
                <a:cs typeface="Arial"/>
              </a:rPr>
              <a:t>clearly</a:t>
            </a:r>
            <a:r>
              <a:rPr sz="1100" spc="-30" dirty="0">
                <a:solidFill>
                  <a:srgbClr val="2B1D37"/>
                </a:solidFill>
                <a:latin typeface="Arial"/>
                <a:cs typeface="Arial"/>
              </a:rPr>
              <a:t> </a:t>
            </a:r>
            <a:r>
              <a:rPr sz="1100" spc="-10" dirty="0">
                <a:solidFill>
                  <a:srgbClr val="2B1D37"/>
                </a:solidFill>
                <a:latin typeface="Arial"/>
                <a:cs typeface="Arial"/>
              </a:rPr>
              <a:t>visible).</a:t>
            </a:r>
            <a:endParaRPr sz="1100" dirty="0">
              <a:latin typeface="Arial"/>
              <a:cs typeface="Arial"/>
            </a:endParaRPr>
          </a:p>
        </p:txBody>
      </p:sp>
      <p:sp>
        <p:nvSpPr>
          <p:cNvPr id="7" name="object 7"/>
          <p:cNvSpPr txBox="1"/>
          <p:nvPr/>
        </p:nvSpPr>
        <p:spPr>
          <a:xfrm>
            <a:off x="4223048" y="3725513"/>
            <a:ext cx="3325495" cy="361315"/>
          </a:xfrm>
          <a:prstGeom prst="rect">
            <a:avLst/>
          </a:prstGeom>
        </p:spPr>
        <p:txBody>
          <a:bodyPr vert="horz" wrap="square" lIns="0" tIns="13335" rIns="0" bIns="0" rtlCol="0">
            <a:spAutoFit/>
          </a:bodyPr>
          <a:lstStyle/>
          <a:p>
            <a:pPr marL="181610" marR="5080" indent="-169545">
              <a:lnSpc>
                <a:spcPct val="100000"/>
              </a:lnSpc>
              <a:spcBef>
                <a:spcPts val="105"/>
              </a:spcBef>
              <a:buChar char="•"/>
              <a:tabLst>
                <a:tab pos="184785" algn="l"/>
              </a:tabLst>
            </a:pPr>
            <a:r>
              <a:rPr sz="1100" dirty="0">
                <a:solidFill>
                  <a:srgbClr val="2B1D37"/>
                </a:solidFill>
                <a:latin typeface="Arial"/>
                <a:cs typeface="Arial"/>
              </a:rPr>
              <a:t>Tick</a:t>
            </a:r>
            <a:r>
              <a:rPr sz="1100" spc="-45" dirty="0">
                <a:solidFill>
                  <a:srgbClr val="2B1D37"/>
                </a:solidFill>
                <a:latin typeface="Arial"/>
                <a:cs typeface="Arial"/>
              </a:rPr>
              <a:t> </a:t>
            </a:r>
            <a:r>
              <a:rPr sz="1100" dirty="0">
                <a:solidFill>
                  <a:srgbClr val="2B1D37"/>
                </a:solidFill>
                <a:latin typeface="Arial"/>
                <a:cs typeface="Arial"/>
              </a:rPr>
              <a:t>all</a:t>
            </a:r>
            <a:r>
              <a:rPr sz="1100" spc="-35" dirty="0">
                <a:solidFill>
                  <a:srgbClr val="2B1D37"/>
                </a:solidFill>
                <a:latin typeface="Arial"/>
                <a:cs typeface="Arial"/>
              </a:rPr>
              <a:t> </a:t>
            </a:r>
            <a:r>
              <a:rPr sz="1100" dirty="0">
                <a:solidFill>
                  <a:srgbClr val="2B1D37"/>
                </a:solidFill>
                <a:latin typeface="Arial"/>
                <a:cs typeface="Arial"/>
              </a:rPr>
              <a:t>relevant</a:t>
            </a:r>
            <a:r>
              <a:rPr sz="1100" spc="-40" dirty="0">
                <a:solidFill>
                  <a:srgbClr val="2B1D37"/>
                </a:solidFill>
                <a:latin typeface="Arial"/>
                <a:cs typeface="Arial"/>
              </a:rPr>
              <a:t> </a:t>
            </a:r>
            <a:r>
              <a:rPr sz="1100" dirty="0">
                <a:solidFill>
                  <a:srgbClr val="2B1D37"/>
                </a:solidFill>
                <a:latin typeface="Arial"/>
                <a:cs typeface="Arial"/>
              </a:rPr>
              <a:t>boxes</a:t>
            </a:r>
            <a:r>
              <a:rPr sz="1100" spc="-35" dirty="0">
                <a:solidFill>
                  <a:srgbClr val="2B1D37"/>
                </a:solidFill>
                <a:latin typeface="Arial"/>
                <a:cs typeface="Arial"/>
              </a:rPr>
              <a:t> </a:t>
            </a:r>
            <a:r>
              <a:rPr sz="1100" dirty="0">
                <a:solidFill>
                  <a:srgbClr val="2B1D37"/>
                </a:solidFill>
                <a:latin typeface="Arial"/>
                <a:cs typeface="Arial"/>
              </a:rPr>
              <a:t>showing</a:t>
            </a:r>
            <a:r>
              <a:rPr sz="1100" spc="-20" dirty="0">
                <a:solidFill>
                  <a:srgbClr val="2B1D37"/>
                </a:solidFill>
                <a:latin typeface="Arial"/>
                <a:cs typeface="Arial"/>
              </a:rPr>
              <a:t> </a:t>
            </a:r>
            <a:r>
              <a:rPr sz="1100" dirty="0">
                <a:solidFill>
                  <a:srgbClr val="2B1D37"/>
                </a:solidFill>
                <a:latin typeface="Arial"/>
                <a:cs typeface="Arial"/>
              </a:rPr>
              <a:t>completion</a:t>
            </a:r>
            <a:r>
              <a:rPr sz="1100" spc="-40" dirty="0">
                <a:solidFill>
                  <a:srgbClr val="2B1D37"/>
                </a:solidFill>
                <a:latin typeface="Arial"/>
                <a:cs typeface="Arial"/>
              </a:rPr>
              <a:t> </a:t>
            </a:r>
            <a:r>
              <a:rPr sz="1100" spc="-25" dirty="0">
                <a:solidFill>
                  <a:srgbClr val="2B1D37"/>
                </a:solidFill>
                <a:latin typeface="Arial"/>
                <a:cs typeface="Arial"/>
              </a:rPr>
              <a:t>and 	</a:t>
            </a:r>
            <a:r>
              <a:rPr sz="1100" dirty="0">
                <a:solidFill>
                  <a:srgbClr val="2B1D37"/>
                </a:solidFill>
                <a:latin typeface="Arial"/>
                <a:cs typeface="Arial"/>
              </a:rPr>
              <a:t>understanding</a:t>
            </a:r>
            <a:r>
              <a:rPr sz="1100" spc="-45" dirty="0">
                <a:solidFill>
                  <a:srgbClr val="2B1D37"/>
                </a:solidFill>
                <a:latin typeface="Arial"/>
                <a:cs typeface="Arial"/>
              </a:rPr>
              <a:t> </a:t>
            </a:r>
            <a:r>
              <a:rPr sz="1100" dirty="0">
                <a:solidFill>
                  <a:srgbClr val="2B1D37"/>
                </a:solidFill>
                <a:latin typeface="Arial"/>
                <a:cs typeface="Arial"/>
              </a:rPr>
              <a:t>of</a:t>
            </a:r>
            <a:r>
              <a:rPr sz="1100" spc="-40" dirty="0">
                <a:solidFill>
                  <a:srgbClr val="2B1D37"/>
                </a:solidFill>
                <a:latin typeface="Arial"/>
                <a:cs typeface="Arial"/>
              </a:rPr>
              <a:t> </a:t>
            </a:r>
            <a:r>
              <a:rPr sz="1100" dirty="0">
                <a:solidFill>
                  <a:srgbClr val="2B1D37"/>
                </a:solidFill>
                <a:latin typeface="Arial"/>
                <a:cs typeface="Arial"/>
              </a:rPr>
              <a:t>information</a:t>
            </a:r>
            <a:r>
              <a:rPr sz="1100" spc="-60" dirty="0">
                <a:solidFill>
                  <a:srgbClr val="2B1D37"/>
                </a:solidFill>
                <a:latin typeface="Arial"/>
                <a:cs typeface="Arial"/>
              </a:rPr>
              <a:t> </a:t>
            </a:r>
            <a:r>
              <a:rPr sz="1100" dirty="0">
                <a:solidFill>
                  <a:srgbClr val="2B1D37"/>
                </a:solidFill>
                <a:latin typeface="Arial"/>
                <a:cs typeface="Arial"/>
              </a:rPr>
              <a:t>provided</a:t>
            </a:r>
            <a:r>
              <a:rPr sz="1100" spc="-5" dirty="0">
                <a:solidFill>
                  <a:srgbClr val="2B1D37"/>
                </a:solidFill>
                <a:latin typeface="Arial"/>
                <a:cs typeface="Arial"/>
              </a:rPr>
              <a:t> </a:t>
            </a:r>
            <a:r>
              <a:rPr sz="1100" dirty="0">
                <a:solidFill>
                  <a:srgbClr val="2B1D37"/>
                </a:solidFill>
                <a:latin typeface="Arial"/>
                <a:cs typeface="Arial"/>
              </a:rPr>
              <a:t>on</a:t>
            </a:r>
            <a:r>
              <a:rPr sz="1100" spc="-30" dirty="0">
                <a:solidFill>
                  <a:srgbClr val="2B1D37"/>
                </a:solidFill>
                <a:latin typeface="Arial"/>
                <a:cs typeface="Arial"/>
              </a:rPr>
              <a:t> </a:t>
            </a:r>
            <a:r>
              <a:rPr sz="1100" dirty="0">
                <a:solidFill>
                  <a:srgbClr val="2B1D37"/>
                </a:solidFill>
                <a:latin typeface="Arial"/>
                <a:cs typeface="Arial"/>
              </a:rPr>
              <a:t>the</a:t>
            </a:r>
            <a:r>
              <a:rPr sz="1100" spc="-45" dirty="0">
                <a:solidFill>
                  <a:srgbClr val="2B1D37"/>
                </a:solidFill>
                <a:latin typeface="Arial"/>
                <a:cs typeface="Arial"/>
              </a:rPr>
              <a:t> </a:t>
            </a:r>
            <a:r>
              <a:rPr sz="1100" spc="-20" dirty="0">
                <a:solidFill>
                  <a:srgbClr val="2B1D37"/>
                </a:solidFill>
                <a:latin typeface="Arial"/>
                <a:cs typeface="Arial"/>
              </a:rPr>
              <a:t>form.</a:t>
            </a:r>
            <a:endParaRPr sz="1100" dirty="0">
              <a:latin typeface="Arial"/>
              <a:cs typeface="Arial"/>
            </a:endParaRPr>
          </a:p>
        </p:txBody>
      </p:sp>
      <p:sp>
        <p:nvSpPr>
          <p:cNvPr id="8" name="object 8"/>
          <p:cNvSpPr txBox="1"/>
          <p:nvPr/>
        </p:nvSpPr>
        <p:spPr>
          <a:xfrm>
            <a:off x="4223048" y="4198271"/>
            <a:ext cx="3072765" cy="361315"/>
          </a:xfrm>
          <a:prstGeom prst="rect">
            <a:avLst/>
          </a:prstGeom>
        </p:spPr>
        <p:txBody>
          <a:bodyPr vert="horz" wrap="square" lIns="0" tIns="12700" rIns="0" bIns="0" rtlCol="0">
            <a:spAutoFit/>
          </a:bodyPr>
          <a:lstStyle/>
          <a:p>
            <a:pPr marL="181610" marR="5080" indent="-169545">
              <a:lnSpc>
                <a:spcPct val="100000"/>
              </a:lnSpc>
              <a:spcBef>
                <a:spcPts val="100"/>
              </a:spcBef>
              <a:buChar char="•"/>
              <a:tabLst>
                <a:tab pos="184785" algn="l"/>
              </a:tabLst>
            </a:pPr>
            <a:r>
              <a:rPr sz="1100" dirty="0">
                <a:solidFill>
                  <a:srgbClr val="2B1D37"/>
                </a:solidFill>
                <a:latin typeface="Arial"/>
                <a:cs typeface="Arial"/>
              </a:rPr>
              <a:t>Include</a:t>
            </a:r>
            <a:r>
              <a:rPr sz="1100" spc="-30" dirty="0">
                <a:solidFill>
                  <a:srgbClr val="2B1D37"/>
                </a:solidFill>
                <a:latin typeface="Arial"/>
                <a:cs typeface="Arial"/>
              </a:rPr>
              <a:t> </a:t>
            </a:r>
            <a:r>
              <a:rPr sz="1100" dirty="0">
                <a:solidFill>
                  <a:srgbClr val="2B1D37"/>
                </a:solidFill>
                <a:latin typeface="Arial"/>
                <a:cs typeface="Arial"/>
              </a:rPr>
              <a:t>all</a:t>
            </a:r>
            <a:r>
              <a:rPr sz="1100" spc="-10" dirty="0">
                <a:solidFill>
                  <a:srgbClr val="2B1D37"/>
                </a:solidFill>
                <a:latin typeface="Arial"/>
                <a:cs typeface="Arial"/>
              </a:rPr>
              <a:t> </a:t>
            </a:r>
            <a:r>
              <a:rPr sz="1100" dirty="0">
                <a:solidFill>
                  <a:srgbClr val="2B1D37"/>
                </a:solidFill>
                <a:latin typeface="Arial"/>
                <a:cs typeface="Arial"/>
              </a:rPr>
              <a:t>relevant</a:t>
            </a:r>
            <a:r>
              <a:rPr sz="1100" spc="-25" dirty="0">
                <a:solidFill>
                  <a:srgbClr val="2B1D37"/>
                </a:solidFill>
                <a:latin typeface="Arial"/>
                <a:cs typeface="Arial"/>
              </a:rPr>
              <a:t> </a:t>
            </a:r>
            <a:r>
              <a:rPr sz="1100" dirty="0">
                <a:solidFill>
                  <a:srgbClr val="2B1D37"/>
                </a:solidFill>
                <a:latin typeface="Arial"/>
                <a:cs typeface="Arial"/>
              </a:rPr>
              <a:t>date</a:t>
            </a:r>
            <a:r>
              <a:rPr sz="1100" spc="-40" dirty="0">
                <a:solidFill>
                  <a:srgbClr val="2B1D37"/>
                </a:solidFill>
                <a:latin typeface="Arial"/>
                <a:cs typeface="Arial"/>
              </a:rPr>
              <a:t> </a:t>
            </a:r>
            <a:r>
              <a:rPr sz="1100" dirty="0">
                <a:solidFill>
                  <a:srgbClr val="2B1D37"/>
                </a:solidFill>
                <a:latin typeface="Arial"/>
                <a:cs typeface="Arial"/>
              </a:rPr>
              <a:t>of</a:t>
            </a:r>
            <a:r>
              <a:rPr sz="1100" spc="-40" dirty="0">
                <a:solidFill>
                  <a:srgbClr val="2B1D37"/>
                </a:solidFill>
                <a:latin typeface="Arial"/>
                <a:cs typeface="Arial"/>
              </a:rPr>
              <a:t> </a:t>
            </a:r>
            <a:r>
              <a:rPr sz="1100" dirty="0">
                <a:solidFill>
                  <a:srgbClr val="2B1D37"/>
                </a:solidFill>
                <a:latin typeface="Arial"/>
                <a:cs typeface="Arial"/>
              </a:rPr>
              <a:t>check</a:t>
            </a:r>
            <a:r>
              <a:rPr sz="1100" spc="-40" dirty="0">
                <a:solidFill>
                  <a:srgbClr val="2B1D37"/>
                </a:solidFill>
                <a:latin typeface="Arial"/>
                <a:cs typeface="Arial"/>
              </a:rPr>
              <a:t> </a:t>
            </a:r>
            <a:r>
              <a:rPr sz="1100" dirty="0">
                <a:solidFill>
                  <a:srgbClr val="2B1D37"/>
                </a:solidFill>
                <a:latin typeface="Arial"/>
                <a:cs typeface="Arial"/>
              </a:rPr>
              <a:t>and/or</a:t>
            </a:r>
            <a:r>
              <a:rPr sz="1100" spc="-30" dirty="0">
                <a:solidFill>
                  <a:srgbClr val="2B1D37"/>
                </a:solidFill>
                <a:latin typeface="Arial"/>
                <a:cs typeface="Arial"/>
              </a:rPr>
              <a:t> </a:t>
            </a:r>
            <a:r>
              <a:rPr sz="1100" spc="-10" dirty="0">
                <a:solidFill>
                  <a:srgbClr val="2B1D37"/>
                </a:solidFill>
                <a:latin typeface="Arial"/>
                <a:cs typeface="Arial"/>
              </a:rPr>
              <a:t>expiry 	</a:t>
            </a:r>
            <a:r>
              <a:rPr sz="1100" dirty="0">
                <a:solidFill>
                  <a:srgbClr val="2B1D37"/>
                </a:solidFill>
                <a:latin typeface="Arial"/>
                <a:cs typeface="Arial"/>
              </a:rPr>
              <a:t>dates</a:t>
            </a:r>
            <a:r>
              <a:rPr sz="1100" spc="-35" dirty="0">
                <a:solidFill>
                  <a:srgbClr val="2B1D37"/>
                </a:solidFill>
                <a:latin typeface="Arial"/>
                <a:cs typeface="Arial"/>
              </a:rPr>
              <a:t> </a:t>
            </a:r>
            <a:r>
              <a:rPr sz="1100" dirty="0">
                <a:solidFill>
                  <a:srgbClr val="2B1D37"/>
                </a:solidFill>
                <a:latin typeface="Arial"/>
                <a:cs typeface="Arial"/>
              </a:rPr>
              <a:t>in</a:t>
            </a:r>
            <a:r>
              <a:rPr sz="1100" spc="-10" dirty="0">
                <a:solidFill>
                  <a:srgbClr val="2B1D37"/>
                </a:solidFill>
                <a:latin typeface="Arial"/>
                <a:cs typeface="Arial"/>
              </a:rPr>
              <a:t> </a:t>
            </a:r>
            <a:r>
              <a:rPr sz="1100" dirty="0">
                <a:solidFill>
                  <a:srgbClr val="2B1D37"/>
                </a:solidFill>
                <a:latin typeface="Arial"/>
                <a:cs typeface="Arial"/>
              </a:rPr>
              <a:t>the</a:t>
            </a:r>
            <a:r>
              <a:rPr sz="1100" spc="-35" dirty="0">
                <a:solidFill>
                  <a:srgbClr val="2B1D37"/>
                </a:solidFill>
                <a:latin typeface="Arial"/>
                <a:cs typeface="Arial"/>
              </a:rPr>
              <a:t> </a:t>
            </a:r>
            <a:r>
              <a:rPr sz="1100" dirty="0">
                <a:solidFill>
                  <a:srgbClr val="2B1D37"/>
                </a:solidFill>
                <a:latin typeface="Arial"/>
                <a:cs typeface="Arial"/>
              </a:rPr>
              <a:t>legal</a:t>
            </a:r>
            <a:r>
              <a:rPr sz="1100" spc="-20" dirty="0">
                <a:solidFill>
                  <a:srgbClr val="2B1D37"/>
                </a:solidFill>
                <a:latin typeface="Arial"/>
                <a:cs typeface="Arial"/>
              </a:rPr>
              <a:t> </a:t>
            </a:r>
            <a:r>
              <a:rPr sz="1100" dirty="0">
                <a:solidFill>
                  <a:srgbClr val="2B1D37"/>
                </a:solidFill>
                <a:latin typeface="Arial"/>
                <a:cs typeface="Arial"/>
              </a:rPr>
              <a:t>check</a:t>
            </a:r>
            <a:r>
              <a:rPr sz="1100" spc="-30" dirty="0">
                <a:solidFill>
                  <a:srgbClr val="2B1D37"/>
                </a:solidFill>
                <a:latin typeface="Arial"/>
                <a:cs typeface="Arial"/>
              </a:rPr>
              <a:t> </a:t>
            </a:r>
            <a:r>
              <a:rPr sz="1100" spc="-10" dirty="0">
                <a:solidFill>
                  <a:srgbClr val="2B1D37"/>
                </a:solidFill>
                <a:latin typeface="Arial"/>
                <a:cs typeface="Arial"/>
              </a:rPr>
              <a:t>section.</a:t>
            </a:r>
            <a:endParaRPr sz="1100" dirty="0">
              <a:latin typeface="Arial"/>
              <a:cs typeface="Arial"/>
            </a:endParaRPr>
          </a:p>
        </p:txBody>
      </p:sp>
      <p:sp>
        <p:nvSpPr>
          <p:cNvPr id="9" name="object 9"/>
          <p:cNvSpPr txBox="1"/>
          <p:nvPr/>
        </p:nvSpPr>
        <p:spPr>
          <a:xfrm>
            <a:off x="7976351" y="1910175"/>
            <a:ext cx="3293110" cy="228909"/>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952A8A"/>
                </a:solidFill>
                <a:latin typeface="Arial"/>
                <a:cs typeface="Arial"/>
              </a:rPr>
              <a:t>Record</a:t>
            </a:r>
            <a:r>
              <a:rPr sz="1400" spc="-35" dirty="0">
                <a:solidFill>
                  <a:srgbClr val="952A8A"/>
                </a:solidFill>
                <a:latin typeface="Arial"/>
                <a:cs typeface="Arial"/>
              </a:rPr>
              <a:t> </a:t>
            </a:r>
            <a:r>
              <a:rPr sz="1400" dirty="0">
                <a:solidFill>
                  <a:srgbClr val="952A8A"/>
                </a:solidFill>
                <a:latin typeface="Arial"/>
                <a:cs typeface="Arial"/>
              </a:rPr>
              <a:t>of</a:t>
            </a:r>
            <a:r>
              <a:rPr sz="1400" spc="-95" dirty="0">
                <a:solidFill>
                  <a:srgbClr val="952A8A"/>
                </a:solidFill>
                <a:latin typeface="Arial"/>
                <a:cs typeface="Arial"/>
              </a:rPr>
              <a:t> </a:t>
            </a:r>
            <a:r>
              <a:rPr sz="1400" dirty="0">
                <a:solidFill>
                  <a:srgbClr val="952A8A"/>
                </a:solidFill>
                <a:latin typeface="Arial"/>
                <a:cs typeface="Arial"/>
              </a:rPr>
              <a:t>Allied</a:t>
            </a:r>
            <a:r>
              <a:rPr sz="1400" spc="-40" dirty="0">
                <a:solidFill>
                  <a:srgbClr val="952A8A"/>
                </a:solidFill>
                <a:latin typeface="Arial"/>
                <a:cs typeface="Arial"/>
              </a:rPr>
              <a:t> </a:t>
            </a:r>
            <a:r>
              <a:rPr sz="1400" dirty="0">
                <a:solidFill>
                  <a:srgbClr val="952A8A"/>
                </a:solidFill>
                <a:latin typeface="Arial"/>
                <a:cs typeface="Arial"/>
              </a:rPr>
              <a:t>Health</a:t>
            </a:r>
            <a:r>
              <a:rPr sz="1400" spc="-55" dirty="0">
                <a:solidFill>
                  <a:srgbClr val="952A8A"/>
                </a:solidFill>
                <a:latin typeface="Arial"/>
                <a:cs typeface="Arial"/>
              </a:rPr>
              <a:t> </a:t>
            </a:r>
            <a:r>
              <a:rPr lang="en-AU" sz="1400" spc="-55" dirty="0">
                <a:solidFill>
                  <a:srgbClr val="952A8A"/>
                </a:solidFill>
                <a:latin typeface="Arial"/>
                <a:cs typeface="Arial"/>
              </a:rPr>
              <a:t>Student </a:t>
            </a:r>
            <a:r>
              <a:rPr sz="1400" spc="-10" dirty="0">
                <a:solidFill>
                  <a:srgbClr val="952A8A"/>
                </a:solidFill>
                <a:latin typeface="Arial"/>
                <a:cs typeface="Arial"/>
              </a:rPr>
              <a:t>Training</a:t>
            </a:r>
            <a:endParaRPr sz="1400" dirty="0">
              <a:latin typeface="Arial"/>
              <a:cs typeface="Arial"/>
            </a:endParaRPr>
          </a:p>
        </p:txBody>
      </p:sp>
      <p:sp>
        <p:nvSpPr>
          <p:cNvPr id="10" name="object 10"/>
          <p:cNvSpPr txBox="1"/>
          <p:nvPr/>
        </p:nvSpPr>
        <p:spPr>
          <a:xfrm>
            <a:off x="7976351" y="2315560"/>
            <a:ext cx="3343910" cy="528955"/>
          </a:xfrm>
          <a:prstGeom prst="rect">
            <a:avLst/>
          </a:prstGeom>
        </p:spPr>
        <p:txBody>
          <a:bodyPr vert="horz" wrap="square" lIns="0" tIns="13335" rIns="0" bIns="0" rtlCol="0">
            <a:spAutoFit/>
          </a:bodyPr>
          <a:lstStyle/>
          <a:p>
            <a:pPr marL="181610" marR="5080" indent="-169545">
              <a:lnSpc>
                <a:spcPct val="100000"/>
              </a:lnSpc>
              <a:spcBef>
                <a:spcPts val="105"/>
              </a:spcBef>
              <a:buChar char="•"/>
              <a:tabLst>
                <a:tab pos="184785" algn="l"/>
              </a:tabLst>
            </a:pPr>
            <a:r>
              <a:rPr sz="1100" dirty="0">
                <a:solidFill>
                  <a:srgbClr val="2B1D37"/>
                </a:solidFill>
                <a:latin typeface="Arial"/>
                <a:cs typeface="Arial"/>
              </a:rPr>
              <a:t>If</a:t>
            </a:r>
            <a:r>
              <a:rPr sz="1100" spc="-50" dirty="0">
                <a:solidFill>
                  <a:srgbClr val="2B1D37"/>
                </a:solidFill>
                <a:latin typeface="Arial"/>
                <a:cs typeface="Arial"/>
              </a:rPr>
              <a:t> </a:t>
            </a:r>
            <a:r>
              <a:rPr sz="1100" dirty="0">
                <a:solidFill>
                  <a:srgbClr val="2B1D37"/>
                </a:solidFill>
                <a:latin typeface="Arial"/>
                <a:cs typeface="Arial"/>
              </a:rPr>
              <a:t>your</a:t>
            </a:r>
            <a:r>
              <a:rPr sz="1100" spc="-30" dirty="0">
                <a:solidFill>
                  <a:srgbClr val="2B1D37"/>
                </a:solidFill>
                <a:latin typeface="Arial"/>
                <a:cs typeface="Arial"/>
              </a:rPr>
              <a:t> </a:t>
            </a:r>
            <a:r>
              <a:rPr sz="1100" spc="-10" dirty="0">
                <a:solidFill>
                  <a:srgbClr val="2B1D37"/>
                </a:solidFill>
                <a:latin typeface="Arial"/>
                <a:cs typeface="Arial"/>
              </a:rPr>
              <a:t>discipline</a:t>
            </a:r>
            <a:r>
              <a:rPr sz="1100" spc="5" dirty="0">
                <a:solidFill>
                  <a:srgbClr val="2B1D37"/>
                </a:solidFill>
                <a:latin typeface="Arial"/>
                <a:cs typeface="Arial"/>
              </a:rPr>
              <a:t> </a:t>
            </a:r>
            <a:r>
              <a:rPr sz="1100" dirty="0">
                <a:solidFill>
                  <a:srgbClr val="2B1D37"/>
                </a:solidFill>
                <a:latin typeface="Arial"/>
                <a:cs typeface="Arial"/>
              </a:rPr>
              <a:t>is</a:t>
            </a:r>
            <a:r>
              <a:rPr sz="1100" spc="-20" dirty="0">
                <a:solidFill>
                  <a:srgbClr val="2B1D37"/>
                </a:solidFill>
                <a:latin typeface="Arial"/>
                <a:cs typeface="Arial"/>
              </a:rPr>
              <a:t> </a:t>
            </a:r>
            <a:r>
              <a:rPr sz="1100" dirty="0">
                <a:solidFill>
                  <a:srgbClr val="2B1D37"/>
                </a:solidFill>
                <a:latin typeface="Arial"/>
                <a:cs typeface="Arial"/>
              </a:rPr>
              <a:t>an</a:t>
            </a:r>
            <a:r>
              <a:rPr sz="1100" spc="-30" dirty="0">
                <a:solidFill>
                  <a:srgbClr val="2B1D37"/>
                </a:solidFill>
                <a:latin typeface="Arial"/>
                <a:cs typeface="Arial"/>
              </a:rPr>
              <a:t> </a:t>
            </a:r>
            <a:r>
              <a:rPr sz="1100" dirty="0">
                <a:solidFill>
                  <a:srgbClr val="2B1D37"/>
                </a:solidFill>
                <a:latin typeface="Arial"/>
                <a:cs typeface="Arial"/>
              </a:rPr>
              <a:t>allied health</a:t>
            </a:r>
            <a:r>
              <a:rPr sz="1100" spc="-30" dirty="0">
                <a:solidFill>
                  <a:srgbClr val="2B1D37"/>
                </a:solidFill>
                <a:latin typeface="Arial"/>
                <a:cs typeface="Arial"/>
              </a:rPr>
              <a:t> </a:t>
            </a:r>
            <a:r>
              <a:rPr sz="1100" dirty="0">
                <a:solidFill>
                  <a:srgbClr val="2B1D37"/>
                </a:solidFill>
                <a:latin typeface="Arial"/>
                <a:cs typeface="Arial"/>
              </a:rPr>
              <a:t>field,</a:t>
            </a:r>
            <a:r>
              <a:rPr sz="1100" spc="-50" dirty="0">
                <a:solidFill>
                  <a:srgbClr val="2B1D37"/>
                </a:solidFill>
                <a:latin typeface="Arial"/>
                <a:cs typeface="Arial"/>
              </a:rPr>
              <a:t> </a:t>
            </a:r>
            <a:r>
              <a:rPr sz="1100" dirty="0">
                <a:solidFill>
                  <a:srgbClr val="2B1D37"/>
                </a:solidFill>
                <a:latin typeface="Arial"/>
                <a:cs typeface="Arial"/>
              </a:rPr>
              <a:t>you</a:t>
            </a:r>
            <a:r>
              <a:rPr sz="1100" spc="-20" dirty="0">
                <a:solidFill>
                  <a:srgbClr val="2B1D37"/>
                </a:solidFill>
                <a:latin typeface="Arial"/>
                <a:cs typeface="Arial"/>
              </a:rPr>
              <a:t> </a:t>
            </a:r>
            <a:r>
              <a:rPr sz="1100" dirty="0">
                <a:solidFill>
                  <a:srgbClr val="2B1D37"/>
                </a:solidFill>
                <a:latin typeface="Arial"/>
                <a:cs typeface="Arial"/>
              </a:rPr>
              <a:t>will</a:t>
            </a:r>
            <a:r>
              <a:rPr sz="1100" spc="20" dirty="0">
                <a:solidFill>
                  <a:srgbClr val="2B1D37"/>
                </a:solidFill>
                <a:latin typeface="Arial"/>
                <a:cs typeface="Arial"/>
              </a:rPr>
              <a:t> </a:t>
            </a:r>
            <a:r>
              <a:rPr sz="1100" spc="-25" dirty="0">
                <a:solidFill>
                  <a:srgbClr val="2B1D37"/>
                </a:solidFill>
                <a:latin typeface="Arial"/>
                <a:cs typeface="Arial"/>
              </a:rPr>
              <a:t>be 	</a:t>
            </a:r>
            <a:r>
              <a:rPr sz="1100" dirty="0">
                <a:solidFill>
                  <a:srgbClr val="2B1D37"/>
                </a:solidFill>
                <a:latin typeface="Arial"/>
                <a:cs typeface="Arial"/>
              </a:rPr>
              <a:t>required</a:t>
            </a:r>
            <a:r>
              <a:rPr sz="1100" spc="-60" dirty="0">
                <a:solidFill>
                  <a:srgbClr val="2B1D37"/>
                </a:solidFill>
                <a:latin typeface="Arial"/>
                <a:cs typeface="Arial"/>
              </a:rPr>
              <a:t> </a:t>
            </a:r>
            <a:r>
              <a:rPr sz="1100" dirty="0">
                <a:solidFill>
                  <a:srgbClr val="2B1D37"/>
                </a:solidFill>
                <a:latin typeface="Arial"/>
                <a:cs typeface="Arial"/>
              </a:rPr>
              <a:t>to</a:t>
            </a:r>
            <a:r>
              <a:rPr sz="1100" spc="-50" dirty="0">
                <a:solidFill>
                  <a:srgbClr val="2B1D37"/>
                </a:solidFill>
                <a:latin typeface="Arial"/>
                <a:cs typeface="Arial"/>
              </a:rPr>
              <a:t> </a:t>
            </a:r>
            <a:r>
              <a:rPr sz="1100" dirty="0">
                <a:solidFill>
                  <a:srgbClr val="2B1D37"/>
                </a:solidFill>
                <a:latin typeface="Arial"/>
                <a:cs typeface="Arial"/>
              </a:rPr>
              <a:t>complete</a:t>
            </a:r>
            <a:r>
              <a:rPr sz="1100" spc="-45" dirty="0">
                <a:solidFill>
                  <a:srgbClr val="2B1D37"/>
                </a:solidFill>
                <a:latin typeface="Arial"/>
                <a:cs typeface="Arial"/>
              </a:rPr>
              <a:t> </a:t>
            </a:r>
            <a:r>
              <a:rPr sz="1100" dirty="0">
                <a:solidFill>
                  <a:srgbClr val="2B1D37"/>
                </a:solidFill>
                <a:latin typeface="Arial"/>
                <a:cs typeface="Arial"/>
              </a:rPr>
              <a:t>some</a:t>
            </a:r>
            <a:r>
              <a:rPr sz="1100" spc="-45" dirty="0">
                <a:solidFill>
                  <a:srgbClr val="2B1D37"/>
                </a:solidFill>
                <a:latin typeface="Arial"/>
                <a:cs typeface="Arial"/>
              </a:rPr>
              <a:t> </a:t>
            </a:r>
            <a:r>
              <a:rPr sz="1100" dirty="0">
                <a:solidFill>
                  <a:srgbClr val="2B1D37"/>
                </a:solidFill>
                <a:latin typeface="Arial"/>
                <a:cs typeface="Arial"/>
              </a:rPr>
              <a:t>additional</a:t>
            </a:r>
            <a:r>
              <a:rPr sz="1100" spc="-25" dirty="0">
                <a:solidFill>
                  <a:srgbClr val="2B1D37"/>
                </a:solidFill>
                <a:latin typeface="Arial"/>
                <a:cs typeface="Arial"/>
              </a:rPr>
              <a:t> </a:t>
            </a:r>
            <a:r>
              <a:rPr sz="1100" spc="-10" dirty="0">
                <a:solidFill>
                  <a:srgbClr val="2B1D37"/>
                </a:solidFill>
                <a:latin typeface="Arial"/>
                <a:cs typeface="Arial"/>
              </a:rPr>
              <a:t>training 	modules.</a:t>
            </a:r>
            <a:endParaRPr sz="1100" dirty="0">
              <a:latin typeface="Arial"/>
              <a:cs typeface="Arial"/>
            </a:endParaRPr>
          </a:p>
        </p:txBody>
      </p:sp>
      <p:sp>
        <p:nvSpPr>
          <p:cNvPr id="11" name="object 11"/>
          <p:cNvSpPr txBox="1"/>
          <p:nvPr/>
        </p:nvSpPr>
        <p:spPr>
          <a:xfrm>
            <a:off x="7976351" y="2970575"/>
            <a:ext cx="3352165" cy="864869"/>
          </a:xfrm>
          <a:prstGeom prst="rect">
            <a:avLst/>
          </a:prstGeom>
        </p:spPr>
        <p:txBody>
          <a:bodyPr vert="horz" wrap="square" lIns="0" tIns="13335" rIns="0" bIns="0" rtlCol="0">
            <a:spAutoFit/>
          </a:bodyPr>
          <a:lstStyle/>
          <a:p>
            <a:pPr marL="181610" marR="5080" indent="-169545">
              <a:lnSpc>
                <a:spcPct val="100000"/>
              </a:lnSpc>
              <a:spcBef>
                <a:spcPts val="105"/>
              </a:spcBef>
              <a:buChar char="•"/>
              <a:tabLst>
                <a:tab pos="184785" algn="l"/>
              </a:tabLst>
            </a:pPr>
            <a:r>
              <a:rPr sz="1100" dirty="0">
                <a:solidFill>
                  <a:srgbClr val="2B1D37"/>
                </a:solidFill>
                <a:latin typeface="Arial"/>
                <a:cs typeface="Arial"/>
              </a:rPr>
              <a:t>Upload</a:t>
            </a:r>
            <a:r>
              <a:rPr sz="1100" spc="-20" dirty="0">
                <a:solidFill>
                  <a:srgbClr val="2B1D37"/>
                </a:solidFill>
                <a:latin typeface="Arial"/>
                <a:cs typeface="Arial"/>
              </a:rPr>
              <a:t> </a:t>
            </a:r>
            <a:r>
              <a:rPr sz="1100" dirty="0">
                <a:solidFill>
                  <a:srgbClr val="2B1D37"/>
                </a:solidFill>
                <a:latin typeface="Arial"/>
                <a:cs typeface="Arial"/>
              </a:rPr>
              <a:t>your</a:t>
            </a:r>
            <a:r>
              <a:rPr sz="1100" spc="-30" dirty="0">
                <a:solidFill>
                  <a:srgbClr val="2B1D37"/>
                </a:solidFill>
                <a:latin typeface="Arial"/>
                <a:cs typeface="Arial"/>
              </a:rPr>
              <a:t> </a:t>
            </a:r>
            <a:r>
              <a:rPr sz="1100" dirty="0">
                <a:solidFill>
                  <a:srgbClr val="2B1D37"/>
                </a:solidFill>
                <a:latin typeface="Arial"/>
                <a:cs typeface="Arial"/>
              </a:rPr>
              <a:t>Record</a:t>
            </a:r>
            <a:r>
              <a:rPr sz="1100" spc="-35" dirty="0">
                <a:solidFill>
                  <a:srgbClr val="2B1D37"/>
                </a:solidFill>
                <a:latin typeface="Arial"/>
                <a:cs typeface="Arial"/>
              </a:rPr>
              <a:t> </a:t>
            </a:r>
            <a:r>
              <a:rPr sz="1100" dirty="0">
                <a:solidFill>
                  <a:srgbClr val="2B1D37"/>
                </a:solidFill>
                <a:latin typeface="Arial"/>
                <a:cs typeface="Arial"/>
              </a:rPr>
              <a:t>form</a:t>
            </a:r>
            <a:r>
              <a:rPr sz="1100" spc="-75" dirty="0">
                <a:solidFill>
                  <a:srgbClr val="2B1D37"/>
                </a:solidFill>
                <a:latin typeface="Arial"/>
                <a:cs typeface="Arial"/>
              </a:rPr>
              <a:t> </a:t>
            </a:r>
            <a:r>
              <a:rPr sz="1100" dirty="0">
                <a:solidFill>
                  <a:srgbClr val="2B1D37"/>
                </a:solidFill>
                <a:latin typeface="Arial"/>
                <a:cs typeface="Arial"/>
              </a:rPr>
              <a:t>to</a:t>
            </a:r>
            <a:r>
              <a:rPr sz="1100" spc="-45" dirty="0">
                <a:solidFill>
                  <a:srgbClr val="2B1D37"/>
                </a:solidFill>
                <a:latin typeface="Arial"/>
                <a:cs typeface="Arial"/>
              </a:rPr>
              <a:t> </a:t>
            </a:r>
            <a:r>
              <a:rPr sz="1100" spc="-10" dirty="0">
                <a:solidFill>
                  <a:srgbClr val="2B1D37"/>
                </a:solidFill>
                <a:latin typeface="Arial"/>
                <a:cs typeface="Arial"/>
              </a:rPr>
              <a:t>InPlace, </a:t>
            </a:r>
            <a:r>
              <a:rPr sz="1100" dirty="0">
                <a:solidFill>
                  <a:srgbClr val="2B1D37"/>
                </a:solidFill>
                <a:latin typeface="Arial"/>
                <a:cs typeface="Arial"/>
              </a:rPr>
              <a:t>indicating</a:t>
            </a:r>
            <a:r>
              <a:rPr sz="1100" spc="-30" dirty="0">
                <a:solidFill>
                  <a:srgbClr val="2B1D37"/>
                </a:solidFill>
                <a:latin typeface="Arial"/>
                <a:cs typeface="Arial"/>
              </a:rPr>
              <a:t> </a:t>
            </a:r>
            <a:r>
              <a:rPr sz="1100" dirty="0">
                <a:solidFill>
                  <a:srgbClr val="2B1D37"/>
                </a:solidFill>
                <a:latin typeface="Arial"/>
                <a:cs typeface="Arial"/>
              </a:rPr>
              <a:t>any</a:t>
            </a:r>
            <a:r>
              <a:rPr sz="1100" spc="-50" dirty="0">
                <a:solidFill>
                  <a:srgbClr val="2B1D37"/>
                </a:solidFill>
                <a:latin typeface="Arial"/>
                <a:cs typeface="Arial"/>
              </a:rPr>
              <a:t> </a:t>
            </a:r>
            <a:r>
              <a:rPr sz="1100" dirty="0">
                <a:solidFill>
                  <a:srgbClr val="2B1D37"/>
                </a:solidFill>
                <a:latin typeface="Arial"/>
                <a:cs typeface="Arial"/>
              </a:rPr>
              <a:t>completed</a:t>
            </a:r>
            <a:r>
              <a:rPr lang="en-AU" sz="1100" spc="-55" dirty="0">
                <a:solidFill>
                  <a:srgbClr val="2B1D37"/>
                </a:solidFill>
                <a:latin typeface="Arial"/>
                <a:cs typeface="Arial"/>
              </a:rPr>
              <a:t> </a:t>
            </a:r>
            <a:r>
              <a:rPr lang="en-AU" sz="1100" spc="-55" dirty="0" err="1">
                <a:solidFill>
                  <a:srgbClr val="2B1D37"/>
                </a:solidFill>
                <a:latin typeface="Arial"/>
                <a:cs typeface="Arial"/>
              </a:rPr>
              <a:t>iLearn</a:t>
            </a:r>
            <a:r>
              <a:rPr lang="en-AU" sz="1100" spc="-55" dirty="0">
                <a:solidFill>
                  <a:srgbClr val="2B1D37"/>
                </a:solidFill>
                <a:latin typeface="Arial"/>
                <a:cs typeface="Arial"/>
              </a:rPr>
              <a:t> </a:t>
            </a:r>
            <a:r>
              <a:rPr sz="1100" dirty="0">
                <a:solidFill>
                  <a:srgbClr val="2B1D37"/>
                </a:solidFill>
                <a:latin typeface="Arial"/>
                <a:cs typeface="Arial"/>
              </a:rPr>
              <a:t>modules.</a:t>
            </a:r>
            <a:r>
              <a:rPr sz="1100" spc="-50" dirty="0">
                <a:solidFill>
                  <a:srgbClr val="2B1D37"/>
                </a:solidFill>
                <a:latin typeface="Arial"/>
                <a:cs typeface="Arial"/>
              </a:rPr>
              <a:t> </a:t>
            </a:r>
            <a:r>
              <a:rPr sz="1100" dirty="0">
                <a:solidFill>
                  <a:srgbClr val="2B1D37"/>
                </a:solidFill>
                <a:latin typeface="Arial"/>
                <a:cs typeface="Arial"/>
              </a:rPr>
              <a:t>Some</a:t>
            </a:r>
            <a:r>
              <a:rPr sz="1100" spc="-45" dirty="0">
                <a:solidFill>
                  <a:srgbClr val="2B1D37"/>
                </a:solidFill>
                <a:latin typeface="Arial"/>
                <a:cs typeface="Arial"/>
              </a:rPr>
              <a:t> </a:t>
            </a:r>
            <a:r>
              <a:rPr sz="1100" spc="-10" dirty="0">
                <a:solidFill>
                  <a:srgbClr val="2B1D37"/>
                </a:solidFill>
                <a:latin typeface="Arial"/>
                <a:cs typeface="Arial"/>
              </a:rPr>
              <a:t>modules </a:t>
            </a:r>
            <a:r>
              <a:rPr sz="1100" dirty="0">
                <a:solidFill>
                  <a:srgbClr val="2B1D37"/>
                </a:solidFill>
                <a:latin typeface="Arial"/>
                <a:cs typeface="Arial"/>
              </a:rPr>
              <a:t>can</a:t>
            </a:r>
            <a:r>
              <a:rPr sz="1100" spc="-30" dirty="0">
                <a:solidFill>
                  <a:srgbClr val="2B1D37"/>
                </a:solidFill>
                <a:latin typeface="Arial"/>
                <a:cs typeface="Arial"/>
              </a:rPr>
              <a:t> </a:t>
            </a:r>
            <a:r>
              <a:rPr sz="1100" dirty="0">
                <a:solidFill>
                  <a:srgbClr val="2B1D37"/>
                </a:solidFill>
                <a:latin typeface="Arial"/>
                <a:cs typeface="Arial"/>
              </a:rPr>
              <a:t>be</a:t>
            </a:r>
            <a:r>
              <a:rPr sz="1100" spc="-25" dirty="0">
                <a:solidFill>
                  <a:srgbClr val="2B1D37"/>
                </a:solidFill>
                <a:latin typeface="Arial"/>
                <a:cs typeface="Arial"/>
              </a:rPr>
              <a:t> </a:t>
            </a:r>
            <a:r>
              <a:rPr sz="1100" dirty="0">
                <a:solidFill>
                  <a:srgbClr val="2B1D37"/>
                </a:solidFill>
                <a:latin typeface="Arial"/>
                <a:cs typeface="Arial"/>
              </a:rPr>
              <a:t>completed</a:t>
            </a:r>
            <a:r>
              <a:rPr sz="1100" spc="-35" dirty="0">
                <a:solidFill>
                  <a:srgbClr val="2B1D37"/>
                </a:solidFill>
                <a:latin typeface="Arial"/>
                <a:cs typeface="Arial"/>
              </a:rPr>
              <a:t> </a:t>
            </a:r>
            <a:r>
              <a:rPr sz="1100" dirty="0">
                <a:solidFill>
                  <a:srgbClr val="2B1D37"/>
                </a:solidFill>
                <a:latin typeface="Arial"/>
                <a:cs typeface="Arial"/>
              </a:rPr>
              <a:t>prior</a:t>
            </a:r>
            <a:r>
              <a:rPr sz="1100" spc="-30" dirty="0">
                <a:solidFill>
                  <a:srgbClr val="2B1D37"/>
                </a:solidFill>
                <a:latin typeface="Arial"/>
                <a:cs typeface="Arial"/>
              </a:rPr>
              <a:t> </a:t>
            </a:r>
            <a:r>
              <a:rPr sz="1100" dirty="0">
                <a:solidFill>
                  <a:srgbClr val="2B1D37"/>
                </a:solidFill>
                <a:latin typeface="Arial"/>
                <a:cs typeface="Arial"/>
              </a:rPr>
              <a:t>to</a:t>
            </a:r>
            <a:r>
              <a:rPr sz="1100" spc="-40" dirty="0">
                <a:solidFill>
                  <a:srgbClr val="2B1D37"/>
                </a:solidFill>
                <a:latin typeface="Arial"/>
                <a:cs typeface="Arial"/>
              </a:rPr>
              <a:t> </a:t>
            </a:r>
            <a:r>
              <a:rPr sz="1100" dirty="0">
                <a:solidFill>
                  <a:srgbClr val="2B1D37"/>
                </a:solidFill>
                <a:latin typeface="Arial"/>
                <a:cs typeface="Arial"/>
              </a:rPr>
              <a:t>placement,</a:t>
            </a:r>
            <a:r>
              <a:rPr sz="1100" spc="-45" dirty="0">
                <a:solidFill>
                  <a:srgbClr val="2B1D37"/>
                </a:solidFill>
                <a:latin typeface="Arial"/>
                <a:cs typeface="Arial"/>
              </a:rPr>
              <a:t> </a:t>
            </a:r>
            <a:r>
              <a:rPr sz="1100" dirty="0">
                <a:solidFill>
                  <a:srgbClr val="2B1D37"/>
                </a:solidFill>
                <a:latin typeface="Arial"/>
                <a:cs typeface="Arial"/>
              </a:rPr>
              <a:t>and</a:t>
            </a:r>
            <a:r>
              <a:rPr sz="1100" spc="-25" dirty="0">
                <a:solidFill>
                  <a:srgbClr val="2B1D37"/>
                </a:solidFill>
                <a:latin typeface="Arial"/>
                <a:cs typeface="Arial"/>
              </a:rPr>
              <a:t> </a:t>
            </a:r>
            <a:r>
              <a:rPr sz="1100" spc="-10" dirty="0">
                <a:solidFill>
                  <a:srgbClr val="2B1D37"/>
                </a:solidFill>
                <a:latin typeface="Arial"/>
                <a:cs typeface="Arial"/>
              </a:rPr>
              <a:t>others </a:t>
            </a:r>
            <a:r>
              <a:rPr sz="1100" dirty="0">
                <a:solidFill>
                  <a:srgbClr val="2B1D37"/>
                </a:solidFill>
                <a:latin typeface="Arial"/>
                <a:cs typeface="Arial"/>
              </a:rPr>
              <a:t>must</a:t>
            </a:r>
            <a:r>
              <a:rPr sz="1100" spc="-50" dirty="0">
                <a:solidFill>
                  <a:srgbClr val="2B1D37"/>
                </a:solidFill>
                <a:latin typeface="Arial"/>
                <a:cs typeface="Arial"/>
              </a:rPr>
              <a:t> </a:t>
            </a:r>
            <a:r>
              <a:rPr sz="1100" dirty="0">
                <a:solidFill>
                  <a:srgbClr val="2B1D37"/>
                </a:solidFill>
                <a:latin typeface="Arial"/>
                <a:cs typeface="Arial"/>
              </a:rPr>
              <a:t>be</a:t>
            </a:r>
            <a:r>
              <a:rPr sz="1100" spc="-25" dirty="0">
                <a:solidFill>
                  <a:srgbClr val="2B1D37"/>
                </a:solidFill>
                <a:latin typeface="Arial"/>
                <a:cs typeface="Arial"/>
              </a:rPr>
              <a:t> </a:t>
            </a:r>
            <a:r>
              <a:rPr sz="1100" dirty="0">
                <a:solidFill>
                  <a:srgbClr val="2B1D37"/>
                </a:solidFill>
                <a:latin typeface="Arial"/>
                <a:cs typeface="Arial"/>
              </a:rPr>
              <a:t>completed</a:t>
            </a:r>
            <a:r>
              <a:rPr sz="1100" spc="-40" dirty="0">
                <a:solidFill>
                  <a:srgbClr val="2B1D37"/>
                </a:solidFill>
                <a:latin typeface="Arial"/>
                <a:cs typeface="Arial"/>
              </a:rPr>
              <a:t> </a:t>
            </a:r>
            <a:r>
              <a:rPr sz="1100" dirty="0">
                <a:solidFill>
                  <a:srgbClr val="2B1D37"/>
                </a:solidFill>
                <a:latin typeface="Arial"/>
                <a:cs typeface="Arial"/>
              </a:rPr>
              <a:t>upon</a:t>
            </a:r>
            <a:r>
              <a:rPr sz="1100" spc="-25" dirty="0">
                <a:solidFill>
                  <a:srgbClr val="2B1D37"/>
                </a:solidFill>
                <a:latin typeface="Arial"/>
                <a:cs typeface="Arial"/>
              </a:rPr>
              <a:t> </a:t>
            </a:r>
            <a:r>
              <a:rPr sz="1100" dirty="0">
                <a:solidFill>
                  <a:srgbClr val="2B1D37"/>
                </a:solidFill>
                <a:latin typeface="Arial"/>
                <a:cs typeface="Arial"/>
              </a:rPr>
              <a:t>commencement</a:t>
            </a:r>
            <a:r>
              <a:rPr sz="1100" spc="-65" dirty="0">
                <a:solidFill>
                  <a:srgbClr val="2B1D37"/>
                </a:solidFill>
                <a:latin typeface="Arial"/>
                <a:cs typeface="Arial"/>
              </a:rPr>
              <a:t> </a:t>
            </a:r>
            <a:r>
              <a:rPr sz="1100" dirty="0">
                <a:solidFill>
                  <a:srgbClr val="2B1D37"/>
                </a:solidFill>
                <a:latin typeface="Arial"/>
                <a:cs typeface="Arial"/>
              </a:rPr>
              <a:t>with</a:t>
            </a:r>
            <a:r>
              <a:rPr sz="1100" spc="-5" dirty="0">
                <a:solidFill>
                  <a:srgbClr val="2B1D37"/>
                </a:solidFill>
                <a:latin typeface="Arial"/>
                <a:cs typeface="Arial"/>
              </a:rPr>
              <a:t> </a:t>
            </a:r>
            <a:r>
              <a:rPr sz="1100" spc="-20" dirty="0">
                <a:solidFill>
                  <a:srgbClr val="2B1D37"/>
                </a:solidFill>
                <a:latin typeface="Arial"/>
                <a:cs typeface="Arial"/>
              </a:rPr>
              <a:t>your </a:t>
            </a:r>
            <a:r>
              <a:rPr sz="1100" dirty="0">
                <a:solidFill>
                  <a:srgbClr val="2B1D37"/>
                </a:solidFill>
                <a:latin typeface="Arial"/>
                <a:cs typeface="Arial"/>
              </a:rPr>
              <a:t>placement</a:t>
            </a:r>
            <a:r>
              <a:rPr sz="1100" spc="-60" dirty="0">
                <a:solidFill>
                  <a:srgbClr val="2B1D37"/>
                </a:solidFill>
                <a:latin typeface="Arial"/>
                <a:cs typeface="Arial"/>
              </a:rPr>
              <a:t> </a:t>
            </a:r>
            <a:r>
              <a:rPr sz="1100" spc="-10" dirty="0">
                <a:solidFill>
                  <a:srgbClr val="2B1D37"/>
                </a:solidFill>
                <a:latin typeface="Arial"/>
                <a:cs typeface="Arial"/>
              </a:rPr>
              <a:t>provider.</a:t>
            </a:r>
            <a:endParaRPr sz="1100" dirty="0">
              <a:latin typeface="Arial"/>
              <a:cs typeface="Arial"/>
            </a:endParaRPr>
          </a:p>
        </p:txBody>
      </p:sp>
      <p:sp>
        <p:nvSpPr>
          <p:cNvPr id="12" name="object 12"/>
          <p:cNvSpPr txBox="1"/>
          <p:nvPr/>
        </p:nvSpPr>
        <p:spPr>
          <a:xfrm>
            <a:off x="7976351" y="3976974"/>
            <a:ext cx="3392804" cy="521297"/>
          </a:xfrm>
          <a:prstGeom prst="rect">
            <a:avLst/>
          </a:prstGeom>
        </p:spPr>
        <p:txBody>
          <a:bodyPr vert="horz" wrap="square" lIns="0" tIns="13335" rIns="0" bIns="0" rtlCol="0">
            <a:spAutoFit/>
          </a:bodyPr>
          <a:lstStyle/>
          <a:p>
            <a:pPr marL="181610" marR="5080" indent="-169545">
              <a:lnSpc>
                <a:spcPct val="100000"/>
              </a:lnSpc>
              <a:spcBef>
                <a:spcPts val="105"/>
              </a:spcBef>
              <a:buChar char="•"/>
              <a:tabLst>
                <a:tab pos="184785" algn="l"/>
              </a:tabLst>
            </a:pPr>
            <a:r>
              <a:rPr sz="1100" dirty="0">
                <a:solidFill>
                  <a:srgbClr val="2B1D37"/>
                </a:solidFill>
                <a:latin typeface="Arial"/>
                <a:cs typeface="Arial"/>
              </a:rPr>
              <a:t>Please</a:t>
            </a:r>
            <a:r>
              <a:rPr sz="1100" spc="-15" dirty="0">
                <a:solidFill>
                  <a:srgbClr val="2B1D37"/>
                </a:solidFill>
                <a:latin typeface="Arial"/>
                <a:cs typeface="Arial"/>
              </a:rPr>
              <a:t> </a:t>
            </a:r>
            <a:r>
              <a:rPr sz="1100" dirty="0">
                <a:solidFill>
                  <a:srgbClr val="2B1D37"/>
                </a:solidFill>
                <a:latin typeface="Arial"/>
                <a:cs typeface="Arial"/>
              </a:rPr>
              <a:t>see</a:t>
            </a:r>
            <a:r>
              <a:rPr sz="1100" spc="-25" dirty="0">
                <a:solidFill>
                  <a:srgbClr val="2B1D37"/>
                </a:solidFill>
                <a:latin typeface="Arial"/>
                <a:cs typeface="Arial"/>
              </a:rPr>
              <a:t> </a:t>
            </a:r>
            <a:r>
              <a:rPr sz="1100" dirty="0">
                <a:solidFill>
                  <a:srgbClr val="2B1D37"/>
                </a:solidFill>
                <a:latin typeface="Arial"/>
                <a:cs typeface="Arial"/>
              </a:rPr>
              <a:t>further</a:t>
            </a:r>
            <a:r>
              <a:rPr sz="1100" spc="-50" dirty="0">
                <a:solidFill>
                  <a:srgbClr val="2B1D37"/>
                </a:solidFill>
                <a:latin typeface="Arial"/>
                <a:cs typeface="Arial"/>
              </a:rPr>
              <a:t> </a:t>
            </a:r>
            <a:r>
              <a:rPr sz="1100" dirty="0">
                <a:solidFill>
                  <a:srgbClr val="2B1D37"/>
                </a:solidFill>
                <a:latin typeface="Arial"/>
                <a:cs typeface="Arial"/>
              </a:rPr>
              <a:t>information</a:t>
            </a:r>
            <a:r>
              <a:rPr sz="1100" spc="-45" dirty="0">
                <a:solidFill>
                  <a:srgbClr val="2B1D37"/>
                </a:solidFill>
                <a:latin typeface="Arial"/>
                <a:cs typeface="Arial"/>
              </a:rPr>
              <a:t> </a:t>
            </a:r>
            <a:r>
              <a:rPr sz="1100" dirty="0">
                <a:solidFill>
                  <a:srgbClr val="2B1D37"/>
                </a:solidFill>
                <a:latin typeface="Arial"/>
                <a:cs typeface="Arial"/>
              </a:rPr>
              <a:t>about</a:t>
            </a:r>
            <a:r>
              <a:rPr sz="1100" spc="-30" dirty="0">
                <a:solidFill>
                  <a:srgbClr val="2B1D37"/>
                </a:solidFill>
                <a:latin typeface="Arial"/>
                <a:cs typeface="Arial"/>
              </a:rPr>
              <a:t> </a:t>
            </a:r>
            <a:r>
              <a:rPr sz="1100" dirty="0">
                <a:solidFill>
                  <a:srgbClr val="2B1D37"/>
                </a:solidFill>
                <a:latin typeface="Arial"/>
                <a:cs typeface="Arial"/>
              </a:rPr>
              <a:t>Record</a:t>
            </a:r>
            <a:r>
              <a:rPr sz="1100" spc="-40" dirty="0">
                <a:solidFill>
                  <a:srgbClr val="2B1D37"/>
                </a:solidFill>
                <a:latin typeface="Arial"/>
                <a:cs typeface="Arial"/>
              </a:rPr>
              <a:t> </a:t>
            </a:r>
            <a:r>
              <a:rPr sz="1100" dirty="0">
                <a:solidFill>
                  <a:srgbClr val="2B1D37"/>
                </a:solidFill>
                <a:latin typeface="Arial"/>
                <a:cs typeface="Arial"/>
              </a:rPr>
              <a:t>of</a:t>
            </a:r>
            <a:r>
              <a:rPr sz="1100" spc="-50" dirty="0">
                <a:solidFill>
                  <a:srgbClr val="2B1D37"/>
                </a:solidFill>
                <a:latin typeface="Arial"/>
                <a:cs typeface="Arial"/>
              </a:rPr>
              <a:t> </a:t>
            </a:r>
            <a:r>
              <a:rPr sz="1100" dirty="0">
                <a:solidFill>
                  <a:srgbClr val="2B1D37"/>
                </a:solidFill>
                <a:latin typeface="Arial"/>
                <a:cs typeface="Arial"/>
              </a:rPr>
              <a:t>Allied</a:t>
            </a:r>
            <a:r>
              <a:rPr sz="1100" spc="-5" dirty="0">
                <a:solidFill>
                  <a:srgbClr val="2B1D37"/>
                </a:solidFill>
                <a:latin typeface="Arial"/>
                <a:cs typeface="Arial"/>
              </a:rPr>
              <a:t> </a:t>
            </a:r>
            <a:r>
              <a:rPr sz="1100" dirty="0">
                <a:solidFill>
                  <a:srgbClr val="2B1D37"/>
                </a:solidFill>
                <a:latin typeface="Arial"/>
                <a:cs typeface="Arial"/>
              </a:rPr>
              <a:t>Health</a:t>
            </a:r>
            <a:r>
              <a:rPr sz="1100" spc="-30" dirty="0">
                <a:solidFill>
                  <a:srgbClr val="2B1D37"/>
                </a:solidFill>
                <a:latin typeface="Arial"/>
                <a:cs typeface="Arial"/>
              </a:rPr>
              <a:t> </a:t>
            </a:r>
            <a:r>
              <a:rPr sz="1100" dirty="0">
                <a:solidFill>
                  <a:srgbClr val="2B1D37"/>
                </a:solidFill>
                <a:latin typeface="Arial"/>
                <a:cs typeface="Arial"/>
              </a:rPr>
              <a:t>Student</a:t>
            </a:r>
            <a:r>
              <a:rPr sz="1100" spc="-50" dirty="0">
                <a:solidFill>
                  <a:srgbClr val="2B1D37"/>
                </a:solidFill>
                <a:latin typeface="Arial"/>
                <a:cs typeface="Arial"/>
              </a:rPr>
              <a:t> </a:t>
            </a:r>
            <a:r>
              <a:rPr sz="1100" dirty="0">
                <a:solidFill>
                  <a:srgbClr val="2B1D37"/>
                </a:solidFill>
                <a:latin typeface="Arial"/>
                <a:cs typeface="Arial"/>
              </a:rPr>
              <a:t>Training</a:t>
            </a:r>
            <a:r>
              <a:rPr sz="1100" spc="-40" dirty="0">
                <a:solidFill>
                  <a:srgbClr val="2B1D37"/>
                </a:solidFill>
                <a:latin typeface="Arial"/>
                <a:cs typeface="Arial"/>
              </a:rPr>
              <a:t> </a:t>
            </a:r>
            <a:r>
              <a:rPr sz="1100" dirty="0">
                <a:solidFill>
                  <a:srgbClr val="2B1D37"/>
                </a:solidFill>
                <a:latin typeface="Arial"/>
                <a:cs typeface="Arial"/>
              </a:rPr>
              <a:t>and</a:t>
            </a:r>
            <a:r>
              <a:rPr sz="1100" spc="-30" dirty="0">
                <a:solidFill>
                  <a:srgbClr val="2B1D37"/>
                </a:solidFill>
                <a:latin typeface="Arial"/>
                <a:cs typeface="Arial"/>
              </a:rPr>
              <a:t> </a:t>
            </a:r>
            <a:r>
              <a:rPr sz="1100" spc="-25" dirty="0">
                <a:solidFill>
                  <a:srgbClr val="2B1D37"/>
                </a:solidFill>
                <a:latin typeface="Arial"/>
                <a:cs typeface="Arial"/>
              </a:rPr>
              <a:t>the </a:t>
            </a:r>
            <a:r>
              <a:rPr sz="1100" dirty="0">
                <a:solidFill>
                  <a:srgbClr val="2B1D37"/>
                </a:solidFill>
                <a:latin typeface="Arial"/>
                <a:cs typeface="Arial"/>
              </a:rPr>
              <a:t>additional</a:t>
            </a:r>
            <a:r>
              <a:rPr sz="1100" spc="-30" dirty="0">
                <a:solidFill>
                  <a:srgbClr val="2B1D37"/>
                </a:solidFill>
                <a:latin typeface="Arial"/>
                <a:cs typeface="Arial"/>
              </a:rPr>
              <a:t> </a:t>
            </a:r>
            <a:r>
              <a:rPr sz="1100" dirty="0">
                <a:solidFill>
                  <a:srgbClr val="2B1D37"/>
                </a:solidFill>
                <a:latin typeface="Arial"/>
                <a:cs typeface="Arial"/>
              </a:rPr>
              <a:t>training</a:t>
            </a:r>
            <a:r>
              <a:rPr sz="1100" spc="-45" dirty="0">
                <a:solidFill>
                  <a:srgbClr val="2B1D37"/>
                </a:solidFill>
                <a:latin typeface="Arial"/>
                <a:cs typeface="Arial"/>
              </a:rPr>
              <a:t> </a:t>
            </a:r>
            <a:r>
              <a:rPr sz="1100" dirty="0">
                <a:solidFill>
                  <a:srgbClr val="2B1D37"/>
                </a:solidFill>
                <a:latin typeface="Arial"/>
                <a:cs typeface="Arial"/>
              </a:rPr>
              <a:t>modules</a:t>
            </a:r>
            <a:r>
              <a:rPr sz="1100" spc="-45" dirty="0">
                <a:solidFill>
                  <a:srgbClr val="2B1D37"/>
                </a:solidFill>
                <a:latin typeface="Arial"/>
                <a:cs typeface="Arial"/>
              </a:rPr>
              <a:t> </a:t>
            </a:r>
            <a:r>
              <a:rPr sz="1100" dirty="0">
                <a:solidFill>
                  <a:srgbClr val="2B1D37"/>
                </a:solidFill>
                <a:latin typeface="Arial"/>
                <a:cs typeface="Arial"/>
              </a:rPr>
              <a:t>that</a:t>
            </a:r>
            <a:r>
              <a:rPr sz="1100" spc="-55" dirty="0">
                <a:solidFill>
                  <a:srgbClr val="2B1D37"/>
                </a:solidFill>
                <a:latin typeface="Arial"/>
                <a:cs typeface="Arial"/>
              </a:rPr>
              <a:t> </a:t>
            </a:r>
            <a:r>
              <a:rPr sz="1100" dirty="0">
                <a:solidFill>
                  <a:srgbClr val="2B1D37"/>
                </a:solidFill>
                <a:latin typeface="Arial"/>
                <a:cs typeface="Arial"/>
              </a:rPr>
              <a:t>are</a:t>
            </a:r>
            <a:r>
              <a:rPr sz="1100" spc="-55" dirty="0">
                <a:solidFill>
                  <a:srgbClr val="2B1D37"/>
                </a:solidFill>
                <a:latin typeface="Arial"/>
                <a:cs typeface="Arial"/>
              </a:rPr>
              <a:t> </a:t>
            </a:r>
            <a:r>
              <a:rPr sz="1100" dirty="0">
                <a:solidFill>
                  <a:srgbClr val="2B1D37"/>
                </a:solidFill>
                <a:latin typeface="Arial"/>
                <a:cs typeface="Arial"/>
              </a:rPr>
              <a:t>required,</a:t>
            </a:r>
            <a:r>
              <a:rPr sz="1100" spc="-60" dirty="0">
                <a:solidFill>
                  <a:srgbClr val="2B1D37"/>
                </a:solidFill>
                <a:latin typeface="Arial"/>
                <a:cs typeface="Arial"/>
              </a:rPr>
              <a:t> </a:t>
            </a:r>
            <a:r>
              <a:rPr sz="1100" dirty="0">
                <a:solidFill>
                  <a:srgbClr val="2B1D37"/>
                </a:solidFill>
                <a:latin typeface="Arial"/>
                <a:cs typeface="Arial"/>
              </a:rPr>
              <a:t>on</a:t>
            </a:r>
            <a:r>
              <a:rPr sz="1100" spc="-45" dirty="0">
                <a:solidFill>
                  <a:srgbClr val="2B1D37"/>
                </a:solidFill>
                <a:latin typeface="Arial"/>
                <a:cs typeface="Arial"/>
              </a:rPr>
              <a:t> </a:t>
            </a:r>
            <a:r>
              <a:rPr sz="1100" spc="-25" dirty="0">
                <a:solidFill>
                  <a:srgbClr val="2B1D37"/>
                </a:solidFill>
                <a:latin typeface="Arial"/>
                <a:cs typeface="Arial"/>
              </a:rPr>
              <a:t>our 	</a:t>
            </a:r>
            <a:r>
              <a:rPr sz="1100" spc="-10" dirty="0">
                <a:solidFill>
                  <a:srgbClr val="2B1D37"/>
                </a:solidFill>
                <a:latin typeface="Arial"/>
                <a:cs typeface="Arial"/>
              </a:rPr>
              <a:t>website.</a:t>
            </a:r>
            <a:endParaRPr sz="1100" dirty="0">
              <a:latin typeface="Arial"/>
              <a:cs typeface="Arial"/>
            </a:endParaRPr>
          </a:p>
        </p:txBody>
      </p:sp>
      <p:sp>
        <p:nvSpPr>
          <p:cNvPr id="13" name="object 13"/>
          <p:cNvSpPr txBox="1"/>
          <p:nvPr/>
        </p:nvSpPr>
        <p:spPr>
          <a:xfrm>
            <a:off x="8011276" y="4666536"/>
            <a:ext cx="3357879" cy="520655"/>
          </a:xfrm>
          <a:prstGeom prst="rect">
            <a:avLst/>
          </a:prstGeom>
        </p:spPr>
        <p:txBody>
          <a:bodyPr vert="horz" wrap="square" lIns="0" tIns="12700" rIns="0" bIns="0" rtlCol="0">
            <a:spAutoFit/>
          </a:bodyPr>
          <a:lstStyle/>
          <a:p>
            <a:pPr marL="181610" marR="5080" indent="-169545">
              <a:lnSpc>
                <a:spcPct val="100000"/>
              </a:lnSpc>
              <a:spcBef>
                <a:spcPts val="100"/>
              </a:spcBef>
              <a:buChar char="•"/>
              <a:tabLst>
                <a:tab pos="184785" algn="l"/>
              </a:tabLst>
            </a:pPr>
            <a:r>
              <a:rPr sz="1100" dirty="0">
                <a:solidFill>
                  <a:srgbClr val="2B1D37"/>
                </a:solidFill>
                <a:latin typeface="Arial"/>
                <a:cs typeface="Arial"/>
              </a:rPr>
              <a:t>There</a:t>
            </a:r>
            <a:r>
              <a:rPr sz="1100" spc="-40" dirty="0">
                <a:solidFill>
                  <a:srgbClr val="2B1D37"/>
                </a:solidFill>
                <a:latin typeface="Arial"/>
                <a:cs typeface="Arial"/>
              </a:rPr>
              <a:t> </a:t>
            </a:r>
            <a:r>
              <a:rPr sz="1100" dirty="0">
                <a:solidFill>
                  <a:srgbClr val="2B1D37"/>
                </a:solidFill>
                <a:latin typeface="Arial"/>
                <a:cs typeface="Arial"/>
              </a:rPr>
              <a:t>is</a:t>
            </a:r>
            <a:r>
              <a:rPr sz="1100" spc="-25" dirty="0">
                <a:solidFill>
                  <a:srgbClr val="2B1D37"/>
                </a:solidFill>
                <a:latin typeface="Arial"/>
                <a:cs typeface="Arial"/>
              </a:rPr>
              <a:t> </a:t>
            </a:r>
            <a:r>
              <a:rPr sz="1100" dirty="0">
                <a:solidFill>
                  <a:srgbClr val="2B1D37"/>
                </a:solidFill>
                <a:latin typeface="Arial"/>
                <a:cs typeface="Arial"/>
              </a:rPr>
              <a:t>one</a:t>
            </a:r>
            <a:r>
              <a:rPr sz="1100" spc="-25" dirty="0">
                <a:solidFill>
                  <a:srgbClr val="2B1D37"/>
                </a:solidFill>
                <a:latin typeface="Arial"/>
                <a:cs typeface="Arial"/>
              </a:rPr>
              <a:t> </a:t>
            </a:r>
            <a:r>
              <a:rPr sz="1100" dirty="0">
                <a:solidFill>
                  <a:srgbClr val="2B1D37"/>
                </a:solidFill>
                <a:latin typeface="Arial"/>
                <a:cs typeface="Arial"/>
              </a:rPr>
              <a:t>module</a:t>
            </a:r>
            <a:r>
              <a:rPr sz="1100" spc="-30" dirty="0">
                <a:solidFill>
                  <a:srgbClr val="2B1D37"/>
                </a:solidFill>
                <a:latin typeface="Arial"/>
                <a:cs typeface="Arial"/>
              </a:rPr>
              <a:t> </a:t>
            </a:r>
            <a:r>
              <a:rPr sz="1100" dirty="0">
                <a:solidFill>
                  <a:srgbClr val="2B1D37"/>
                </a:solidFill>
                <a:latin typeface="Arial"/>
                <a:cs typeface="Arial"/>
              </a:rPr>
              <a:t>that</a:t>
            </a:r>
            <a:r>
              <a:rPr sz="1100" spc="-30" dirty="0">
                <a:solidFill>
                  <a:srgbClr val="2B1D37"/>
                </a:solidFill>
                <a:latin typeface="Arial"/>
                <a:cs typeface="Arial"/>
              </a:rPr>
              <a:t> </a:t>
            </a:r>
            <a:r>
              <a:rPr sz="1100" dirty="0">
                <a:solidFill>
                  <a:srgbClr val="2B1D37"/>
                </a:solidFill>
                <a:latin typeface="Arial"/>
                <a:cs typeface="Arial"/>
              </a:rPr>
              <a:t>requires</a:t>
            </a:r>
            <a:r>
              <a:rPr sz="1100" spc="-50" dirty="0">
                <a:solidFill>
                  <a:srgbClr val="2B1D37"/>
                </a:solidFill>
                <a:latin typeface="Arial"/>
                <a:cs typeface="Arial"/>
              </a:rPr>
              <a:t> </a:t>
            </a:r>
            <a:r>
              <a:rPr sz="1100" dirty="0">
                <a:solidFill>
                  <a:srgbClr val="2B1D37"/>
                </a:solidFill>
                <a:latin typeface="Arial"/>
                <a:cs typeface="Arial"/>
              </a:rPr>
              <a:t>annual</a:t>
            </a:r>
            <a:r>
              <a:rPr sz="1100" spc="-20" dirty="0">
                <a:solidFill>
                  <a:srgbClr val="2B1D37"/>
                </a:solidFill>
                <a:latin typeface="Arial"/>
                <a:cs typeface="Arial"/>
              </a:rPr>
              <a:t> </a:t>
            </a:r>
            <a:r>
              <a:rPr sz="1100" spc="-10" dirty="0">
                <a:solidFill>
                  <a:srgbClr val="2B1D37"/>
                </a:solidFill>
                <a:latin typeface="Arial"/>
                <a:cs typeface="Arial"/>
              </a:rPr>
              <a:t>renewal, 	</a:t>
            </a:r>
            <a:r>
              <a:rPr sz="1100" dirty="0">
                <a:solidFill>
                  <a:srgbClr val="2B1D37"/>
                </a:solidFill>
                <a:latin typeface="Arial"/>
                <a:cs typeface="Arial"/>
              </a:rPr>
              <a:t>Child</a:t>
            </a:r>
            <a:r>
              <a:rPr sz="1100" spc="-15" dirty="0">
                <a:solidFill>
                  <a:srgbClr val="2B1D37"/>
                </a:solidFill>
                <a:latin typeface="Arial"/>
                <a:cs typeface="Arial"/>
              </a:rPr>
              <a:t> </a:t>
            </a:r>
            <a:r>
              <a:rPr sz="1100" dirty="0">
                <a:solidFill>
                  <a:srgbClr val="2B1D37"/>
                </a:solidFill>
                <a:latin typeface="Arial"/>
                <a:cs typeface="Arial"/>
              </a:rPr>
              <a:t>Abuse</a:t>
            </a:r>
            <a:r>
              <a:rPr sz="1100" spc="-25" dirty="0">
                <a:solidFill>
                  <a:srgbClr val="2B1D37"/>
                </a:solidFill>
                <a:latin typeface="Arial"/>
                <a:cs typeface="Arial"/>
              </a:rPr>
              <a:t> </a:t>
            </a:r>
            <a:r>
              <a:rPr sz="1100" dirty="0">
                <a:solidFill>
                  <a:srgbClr val="2B1D37"/>
                </a:solidFill>
                <a:latin typeface="Arial"/>
                <a:cs typeface="Arial"/>
              </a:rPr>
              <a:t>&amp;</a:t>
            </a:r>
            <a:r>
              <a:rPr sz="1100" spc="-35" dirty="0">
                <a:solidFill>
                  <a:srgbClr val="2B1D37"/>
                </a:solidFill>
                <a:latin typeface="Arial"/>
                <a:cs typeface="Arial"/>
              </a:rPr>
              <a:t> </a:t>
            </a:r>
            <a:r>
              <a:rPr sz="1100" dirty="0">
                <a:solidFill>
                  <a:srgbClr val="2B1D37"/>
                </a:solidFill>
                <a:latin typeface="Arial"/>
                <a:cs typeface="Arial"/>
              </a:rPr>
              <a:t>Neglect.</a:t>
            </a:r>
            <a:r>
              <a:rPr sz="1100" spc="-35" dirty="0">
                <a:solidFill>
                  <a:srgbClr val="2B1D37"/>
                </a:solidFill>
                <a:latin typeface="Arial"/>
                <a:cs typeface="Arial"/>
              </a:rPr>
              <a:t> </a:t>
            </a:r>
            <a:r>
              <a:rPr sz="1100" dirty="0">
                <a:solidFill>
                  <a:srgbClr val="2B1D37"/>
                </a:solidFill>
                <a:latin typeface="Arial"/>
                <a:cs typeface="Arial"/>
              </a:rPr>
              <a:t>Please</a:t>
            </a:r>
            <a:r>
              <a:rPr sz="1100" spc="-25" dirty="0">
                <a:solidFill>
                  <a:srgbClr val="2B1D37"/>
                </a:solidFill>
                <a:latin typeface="Arial"/>
                <a:cs typeface="Arial"/>
              </a:rPr>
              <a:t> </a:t>
            </a:r>
            <a:r>
              <a:rPr sz="1100" dirty="0">
                <a:solidFill>
                  <a:srgbClr val="2B1D37"/>
                </a:solidFill>
                <a:latin typeface="Arial"/>
                <a:cs typeface="Arial"/>
              </a:rPr>
              <a:t>submit</a:t>
            </a:r>
            <a:r>
              <a:rPr sz="1100" spc="-40" dirty="0">
                <a:solidFill>
                  <a:srgbClr val="2B1D37"/>
                </a:solidFill>
                <a:latin typeface="Arial"/>
                <a:cs typeface="Arial"/>
              </a:rPr>
              <a:t> </a:t>
            </a:r>
            <a:r>
              <a:rPr sz="1100" dirty="0">
                <a:solidFill>
                  <a:srgbClr val="2B1D37"/>
                </a:solidFill>
                <a:latin typeface="Arial"/>
                <a:cs typeface="Arial"/>
              </a:rPr>
              <a:t>the</a:t>
            </a:r>
            <a:r>
              <a:rPr sz="1100" spc="-45" dirty="0">
                <a:solidFill>
                  <a:srgbClr val="2B1D37"/>
                </a:solidFill>
                <a:latin typeface="Arial"/>
                <a:cs typeface="Arial"/>
              </a:rPr>
              <a:t> </a:t>
            </a:r>
            <a:r>
              <a:rPr sz="1100" spc="-20" dirty="0">
                <a:solidFill>
                  <a:srgbClr val="2B1D37"/>
                </a:solidFill>
                <a:latin typeface="Arial"/>
                <a:cs typeface="Arial"/>
              </a:rPr>
              <a:t>form </a:t>
            </a:r>
            <a:r>
              <a:rPr sz="1100" dirty="0">
                <a:solidFill>
                  <a:srgbClr val="2B1D37"/>
                </a:solidFill>
                <a:latin typeface="Arial"/>
                <a:cs typeface="Arial"/>
              </a:rPr>
              <a:t>noting</a:t>
            </a:r>
            <a:r>
              <a:rPr sz="1100" spc="-30" dirty="0">
                <a:solidFill>
                  <a:srgbClr val="2B1D37"/>
                </a:solidFill>
                <a:latin typeface="Arial"/>
                <a:cs typeface="Arial"/>
              </a:rPr>
              <a:t> </a:t>
            </a:r>
            <a:r>
              <a:rPr sz="1100" dirty="0">
                <a:solidFill>
                  <a:srgbClr val="2B1D37"/>
                </a:solidFill>
                <a:latin typeface="Arial"/>
                <a:cs typeface="Arial"/>
              </a:rPr>
              <a:t>the</a:t>
            </a:r>
            <a:r>
              <a:rPr sz="1100" spc="-40" dirty="0">
                <a:solidFill>
                  <a:srgbClr val="2B1D37"/>
                </a:solidFill>
                <a:latin typeface="Arial"/>
                <a:cs typeface="Arial"/>
              </a:rPr>
              <a:t> </a:t>
            </a:r>
            <a:r>
              <a:rPr sz="1100" dirty="0">
                <a:solidFill>
                  <a:srgbClr val="2B1D37"/>
                </a:solidFill>
                <a:latin typeface="Arial"/>
                <a:cs typeface="Arial"/>
              </a:rPr>
              <a:t>completion</a:t>
            </a:r>
            <a:r>
              <a:rPr sz="1100" spc="-25" dirty="0">
                <a:solidFill>
                  <a:srgbClr val="2B1D37"/>
                </a:solidFill>
                <a:latin typeface="Arial"/>
                <a:cs typeface="Arial"/>
              </a:rPr>
              <a:t> </a:t>
            </a:r>
            <a:r>
              <a:rPr sz="1100" dirty="0">
                <a:solidFill>
                  <a:srgbClr val="2B1D37"/>
                </a:solidFill>
                <a:latin typeface="Arial"/>
                <a:cs typeface="Arial"/>
              </a:rPr>
              <a:t>date</a:t>
            </a:r>
            <a:r>
              <a:rPr sz="1100" spc="-40" dirty="0">
                <a:solidFill>
                  <a:srgbClr val="2B1D37"/>
                </a:solidFill>
                <a:latin typeface="Arial"/>
                <a:cs typeface="Arial"/>
              </a:rPr>
              <a:t> </a:t>
            </a:r>
            <a:r>
              <a:rPr sz="1100" dirty="0">
                <a:solidFill>
                  <a:srgbClr val="2B1D37"/>
                </a:solidFill>
                <a:latin typeface="Arial"/>
                <a:cs typeface="Arial"/>
              </a:rPr>
              <a:t>and</a:t>
            </a:r>
            <a:r>
              <a:rPr sz="1100" spc="-25" dirty="0">
                <a:solidFill>
                  <a:srgbClr val="2B1D37"/>
                </a:solidFill>
                <a:latin typeface="Arial"/>
                <a:cs typeface="Arial"/>
              </a:rPr>
              <a:t> </a:t>
            </a:r>
            <a:r>
              <a:rPr sz="1100" spc="-10" dirty="0">
                <a:solidFill>
                  <a:srgbClr val="2B1D37"/>
                </a:solidFill>
                <a:latin typeface="Arial"/>
                <a:cs typeface="Arial"/>
              </a:rPr>
              <a:t>refresher</a:t>
            </a:r>
            <a:r>
              <a:rPr lang="en-AU" sz="1100" spc="-10" dirty="0">
                <a:solidFill>
                  <a:srgbClr val="2B1D37"/>
                </a:solidFill>
                <a:latin typeface="Arial"/>
                <a:cs typeface="Arial"/>
              </a:rPr>
              <a:t> </a:t>
            </a:r>
            <a:r>
              <a:rPr sz="1100" spc="-10" dirty="0">
                <a:solidFill>
                  <a:srgbClr val="2B1D37"/>
                </a:solidFill>
                <a:latin typeface="Arial"/>
                <a:cs typeface="Arial"/>
              </a:rPr>
              <a:t>date.</a:t>
            </a:r>
            <a:endParaRPr sz="1100" dirty="0">
              <a:latin typeface="Arial"/>
              <a:cs typeface="Arial"/>
            </a:endParaRPr>
          </a:p>
        </p:txBody>
      </p:sp>
      <p:sp>
        <p:nvSpPr>
          <p:cNvPr id="14" name="object 14"/>
          <p:cNvSpPr txBox="1"/>
          <p:nvPr/>
        </p:nvSpPr>
        <p:spPr>
          <a:xfrm>
            <a:off x="8011276" y="5355456"/>
            <a:ext cx="3174365" cy="361950"/>
          </a:xfrm>
          <a:prstGeom prst="rect">
            <a:avLst/>
          </a:prstGeom>
        </p:spPr>
        <p:txBody>
          <a:bodyPr vert="horz" wrap="square" lIns="0" tIns="13335" rIns="0" bIns="0" rtlCol="0">
            <a:spAutoFit/>
          </a:bodyPr>
          <a:lstStyle/>
          <a:p>
            <a:pPr marL="182245" indent="-169545">
              <a:lnSpc>
                <a:spcPct val="100000"/>
              </a:lnSpc>
              <a:spcBef>
                <a:spcPts val="105"/>
              </a:spcBef>
              <a:buChar char="•"/>
              <a:tabLst>
                <a:tab pos="182245" algn="l"/>
              </a:tabLst>
            </a:pPr>
            <a:r>
              <a:rPr sz="1100" dirty="0">
                <a:solidFill>
                  <a:srgbClr val="2B1D37"/>
                </a:solidFill>
                <a:latin typeface="Arial"/>
                <a:cs typeface="Arial"/>
              </a:rPr>
              <a:t>Upload</a:t>
            </a:r>
            <a:r>
              <a:rPr sz="1100" spc="-10" dirty="0">
                <a:solidFill>
                  <a:srgbClr val="2B1D37"/>
                </a:solidFill>
                <a:latin typeface="Arial"/>
                <a:cs typeface="Arial"/>
              </a:rPr>
              <a:t> </a:t>
            </a:r>
            <a:r>
              <a:rPr sz="1100" dirty="0">
                <a:solidFill>
                  <a:srgbClr val="2B1D37"/>
                </a:solidFill>
                <a:latin typeface="Arial"/>
                <a:cs typeface="Arial"/>
              </a:rPr>
              <a:t>ALL</a:t>
            </a:r>
            <a:r>
              <a:rPr sz="1100" spc="-30" dirty="0">
                <a:solidFill>
                  <a:srgbClr val="2B1D37"/>
                </a:solidFill>
                <a:latin typeface="Arial"/>
                <a:cs typeface="Arial"/>
              </a:rPr>
              <a:t> </a:t>
            </a:r>
            <a:r>
              <a:rPr sz="1100" dirty="0">
                <a:solidFill>
                  <a:srgbClr val="2B1D37"/>
                </a:solidFill>
                <a:latin typeface="Arial"/>
                <a:cs typeface="Arial"/>
              </a:rPr>
              <a:t>pages</a:t>
            </a:r>
            <a:r>
              <a:rPr sz="1100" spc="-40" dirty="0">
                <a:solidFill>
                  <a:srgbClr val="2B1D37"/>
                </a:solidFill>
                <a:latin typeface="Arial"/>
                <a:cs typeface="Arial"/>
              </a:rPr>
              <a:t> </a:t>
            </a:r>
            <a:r>
              <a:rPr sz="1100" dirty="0">
                <a:solidFill>
                  <a:srgbClr val="2B1D37"/>
                </a:solidFill>
                <a:latin typeface="Arial"/>
                <a:cs typeface="Arial"/>
              </a:rPr>
              <a:t>of</a:t>
            </a:r>
            <a:r>
              <a:rPr sz="1100" spc="-35" dirty="0">
                <a:solidFill>
                  <a:srgbClr val="2B1D37"/>
                </a:solidFill>
                <a:latin typeface="Arial"/>
                <a:cs typeface="Arial"/>
              </a:rPr>
              <a:t> </a:t>
            </a:r>
            <a:r>
              <a:rPr sz="1100" dirty="0">
                <a:solidFill>
                  <a:srgbClr val="2B1D37"/>
                </a:solidFill>
                <a:latin typeface="Arial"/>
                <a:cs typeface="Arial"/>
              </a:rPr>
              <a:t>the</a:t>
            </a:r>
            <a:r>
              <a:rPr sz="1100" spc="-45" dirty="0">
                <a:solidFill>
                  <a:srgbClr val="2B1D37"/>
                </a:solidFill>
                <a:latin typeface="Arial"/>
                <a:cs typeface="Arial"/>
              </a:rPr>
              <a:t> </a:t>
            </a:r>
            <a:r>
              <a:rPr sz="1100" dirty="0">
                <a:solidFill>
                  <a:srgbClr val="2B1D37"/>
                </a:solidFill>
                <a:latin typeface="Arial"/>
                <a:cs typeface="Arial"/>
              </a:rPr>
              <a:t>document,</a:t>
            </a:r>
            <a:r>
              <a:rPr sz="1100" spc="-55" dirty="0">
                <a:solidFill>
                  <a:srgbClr val="2B1D37"/>
                </a:solidFill>
                <a:latin typeface="Arial"/>
                <a:cs typeface="Arial"/>
              </a:rPr>
              <a:t> </a:t>
            </a:r>
            <a:r>
              <a:rPr sz="1100" dirty="0">
                <a:solidFill>
                  <a:srgbClr val="2B1D37"/>
                </a:solidFill>
                <a:latin typeface="Arial"/>
                <a:cs typeface="Arial"/>
              </a:rPr>
              <a:t>even</a:t>
            </a:r>
            <a:r>
              <a:rPr sz="1100" spc="-20" dirty="0">
                <a:solidFill>
                  <a:srgbClr val="2B1D37"/>
                </a:solidFill>
                <a:latin typeface="Arial"/>
                <a:cs typeface="Arial"/>
              </a:rPr>
              <a:t> </a:t>
            </a:r>
            <a:r>
              <a:rPr sz="1100" dirty="0">
                <a:solidFill>
                  <a:srgbClr val="2B1D37"/>
                </a:solidFill>
                <a:latin typeface="Arial"/>
                <a:cs typeface="Arial"/>
              </a:rPr>
              <a:t>if</a:t>
            </a:r>
            <a:r>
              <a:rPr sz="1100" spc="-20" dirty="0">
                <a:solidFill>
                  <a:srgbClr val="2B1D37"/>
                </a:solidFill>
                <a:latin typeface="Arial"/>
                <a:cs typeface="Arial"/>
              </a:rPr>
              <a:t> they</a:t>
            </a:r>
            <a:endParaRPr sz="1100" dirty="0">
              <a:latin typeface="Arial"/>
              <a:cs typeface="Arial"/>
            </a:endParaRPr>
          </a:p>
          <a:p>
            <a:pPr marL="184785">
              <a:lnSpc>
                <a:spcPct val="100000"/>
              </a:lnSpc>
            </a:pPr>
            <a:r>
              <a:rPr sz="1100" dirty="0">
                <a:solidFill>
                  <a:srgbClr val="2B1D37"/>
                </a:solidFill>
                <a:latin typeface="Arial"/>
                <a:cs typeface="Arial"/>
              </a:rPr>
              <a:t>are</a:t>
            </a:r>
            <a:r>
              <a:rPr sz="1100" spc="-30" dirty="0">
                <a:solidFill>
                  <a:srgbClr val="2B1D37"/>
                </a:solidFill>
                <a:latin typeface="Arial"/>
                <a:cs typeface="Arial"/>
              </a:rPr>
              <a:t> </a:t>
            </a:r>
            <a:r>
              <a:rPr sz="1100" dirty="0">
                <a:solidFill>
                  <a:srgbClr val="2B1D37"/>
                </a:solidFill>
                <a:latin typeface="Arial"/>
                <a:cs typeface="Arial"/>
              </a:rPr>
              <a:t>not</a:t>
            </a:r>
            <a:r>
              <a:rPr sz="1100" spc="-20" dirty="0">
                <a:solidFill>
                  <a:srgbClr val="2B1D37"/>
                </a:solidFill>
                <a:latin typeface="Arial"/>
                <a:cs typeface="Arial"/>
              </a:rPr>
              <a:t> </a:t>
            </a:r>
            <a:r>
              <a:rPr sz="1100" spc="-10" dirty="0">
                <a:solidFill>
                  <a:srgbClr val="2B1D37"/>
                </a:solidFill>
                <a:latin typeface="Arial"/>
                <a:cs typeface="Arial"/>
              </a:rPr>
              <a:t>completed.</a:t>
            </a:r>
            <a:endParaRPr sz="1100" dirty="0">
              <a:latin typeface="Arial"/>
              <a:cs typeface="Arial"/>
            </a:endParaRPr>
          </a:p>
        </p:txBody>
      </p:sp>
      <p:sp>
        <p:nvSpPr>
          <p:cNvPr id="23" name="object 23"/>
          <p:cNvSpPr txBox="1"/>
          <p:nvPr/>
        </p:nvSpPr>
        <p:spPr>
          <a:xfrm>
            <a:off x="574354" y="1910175"/>
            <a:ext cx="1456690"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952A8A"/>
                </a:solidFill>
                <a:latin typeface="Arial"/>
                <a:cs typeface="Arial"/>
              </a:rPr>
              <a:t>Student</a:t>
            </a:r>
            <a:r>
              <a:rPr sz="1400" spc="-50" dirty="0">
                <a:solidFill>
                  <a:srgbClr val="952A8A"/>
                </a:solidFill>
                <a:latin typeface="Arial"/>
                <a:cs typeface="Arial"/>
              </a:rPr>
              <a:t> </a:t>
            </a:r>
            <a:r>
              <a:rPr sz="1400" dirty="0">
                <a:solidFill>
                  <a:srgbClr val="952A8A"/>
                </a:solidFill>
                <a:latin typeface="Arial"/>
                <a:cs typeface="Arial"/>
              </a:rPr>
              <a:t>Deed</a:t>
            </a:r>
            <a:r>
              <a:rPr sz="1400" spc="-20" dirty="0">
                <a:solidFill>
                  <a:srgbClr val="952A8A"/>
                </a:solidFill>
                <a:latin typeface="Arial"/>
                <a:cs typeface="Arial"/>
              </a:rPr>
              <a:t> Poll</a:t>
            </a:r>
            <a:endParaRPr sz="1400" dirty="0">
              <a:latin typeface="Arial"/>
              <a:cs typeface="Arial"/>
            </a:endParaRPr>
          </a:p>
        </p:txBody>
      </p:sp>
      <p:sp>
        <p:nvSpPr>
          <p:cNvPr id="24" name="object 24"/>
          <p:cNvSpPr txBox="1"/>
          <p:nvPr/>
        </p:nvSpPr>
        <p:spPr>
          <a:xfrm>
            <a:off x="574354" y="2315939"/>
            <a:ext cx="2614295" cy="193675"/>
          </a:xfrm>
          <a:prstGeom prst="rect">
            <a:avLst/>
          </a:prstGeom>
        </p:spPr>
        <p:txBody>
          <a:bodyPr vert="horz" wrap="square" lIns="0" tIns="12700" rIns="0" bIns="0" rtlCol="0">
            <a:spAutoFit/>
          </a:bodyPr>
          <a:lstStyle/>
          <a:p>
            <a:pPr marL="182245" indent="-169545">
              <a:lnSpc>
                <a:spcPct val="100000"/>
              </a:lnSpc>
              <a:spcBef>
                <a:spcPts val="100"/>
              </a:spcBef>
              <a:buChar char="•"/>
              <a:tabLst>
                <a:tab pos="182245" algn="l"/>
              </a:tabLst>
            </a:pPr>
            <a:r>
              <a:rPr sz="1100" dirty="0">
                <a:solidFill>
                  <a:srgbClr val="2B1D37"/>
                </a:solidFill>
                <a:latin typeface="Arial"/>
                <a:cs typeface="Arial"/>
              </a:rPr>
              <a:t>Not</a:t>
            </a:r>
            <a:r>
              <a:rPr sz="1100" spc="-15" dirty="0">
                <a:solidFill>
                  <a:srgbClr val="2B1D37"/>
                </a:solidFill>
                <a:latin typeface="Arial"/>
                <a:cs typeface="Arial"/>
              </a:rPr>
              <a:t> </a:t>
            </a:r>
            <a:r>
              <a:rPr sz="1100" dirty="0">
                <a:solidFill>
                  <a:srgbClr val="2B1D37"/>
                </a:solidFill>
                <a:latin typeface="Arial"/>
                <a:cs typeface="Arial"/>
              </a:rPr>
              <a:t>required</a:t>
            </a:r>
            <a:r>
              <a:rPr sz="1100" spc="-45" dirty="0">
                <a:solidFill>
                  <a:srgbClr val="2B1D37"/>
                </a:solidFill>
                <a:latin typeface="Arial"/>
                <a:cs typeface="Arial"/>
              </a:rPr>
              <a:t> </a:t>
            </a:r>
            <a:r>
              <a:rPr sz="1100" dirty="0">
                <a:solidFill>
                  <a:srgbClr val="2B1D37"/>
                </a:solidFill>
                <a:latin typeface="Arial"/>
                <a:cs typeface="Arial"/>
              </a:rPr>
              <a:t>to</a:t>
            </a:r>
            <a:r>
              <a:rPr sz="1100" spc="-30" dirty="0">
                <a:solidFill>
                  <a:srgbClr val="2B1D37"/>
                </a:solidFill>
                <a:latin typeface="Arial"/>
                <a:cs typeface="Arial"/>
              </a:rPr>
              <a:t> </a:t>
            </a:r>
            <a:r>
              <a:rPr sz="1100" dirty="0">
                <a:solidFill>
                  <a:srgbClr val="2B1D37"/>
                </a:solidFill>
                <a:latin typeface="Arial"/>
                <a:cs typeface="Arial"/>
              </a:rPr>
              <a:t>be</a:t>
            </a:r>
            <a:r>
              <a:rPr sz="1100" spc="-20" dirty="0">
                <a:solidFill>
                  <a:srgbClr val="2B1D37"/>
                </a:solidFill>
                <a:latin typeface="Arial"/>
                <a:cs typeface="Arial"/>
              </a:rPr>
              <a:t> </a:t>
            </a:r>
            <a:r>
              <a:rPr sz="1100" dirty="0">
                <a:solidFill>
                  <a:srgbClr val="2B1D37"/>
                </a:solidFill>
                <a:latin typeface="Arial"/>
                <a:cs typeface="Arial"/>
              </a:rPr>
              <a:t>submitted</a:t>
            </a:r>
            <a:r>
              <a:rPr sz="1100" spc="-45" dirty="0">
                <a:solidFill>
                  <a:srgbClr val="2B1D37"/>
                </a:solidFill>
                <a:latin typeface="Arial"/>
                <a:cs typeface="Arial"/>
              </a:rPr>
              <a:t> </a:t>
            </a:r>
            <a:r>
              <a:rPr sz="1100" dirty="0">
                <a:solidFill>
                  <a:srgbClr val="2B1D37"/>
                </a:solidFill>
                <a:latin typeface="Arial"/>
                <a:cs typeface="Arial"/>
              </a:rPr>
              <a:t>to</a:t>
            </a:r>
            <a:r>
              <a:rPr sz="1100" spc="-30" dirty="0">
                <a:solidFill>
                  <a:srgbClr val="2B1D37"/>
                </a:solidFill>
                <a:latin typeface="Arial"/>
                <a:cs typeface="Arial"/>
              </a:rPr>
              <a:t> </a:t>
            </a:r>
            <a:r>
              <a:rPr sz="1100" spc="-10" dirty="0">
                <a:solidFill>
                  <a:srgbClr val="2B1D37"/>
                </a:solidFill>
                <a:latin typeface="Arial"/>
                <a:cs typeface="Arial"/>
              </a:rPr>
              <a:t>InPlace</a:t>
            </a:r>
            <a:endParaRPr sz="1100">
              <a:latin typeface="Arial"/>
              <a:cs typeface="Arial"/>
            </a:endParaRPr>
          </a:p>
        </p:txBody>
      </p:sp>
      <p:sp>
        <p:nvSpPr>
          <p:cNvPr id="25" name="object 25"/>
          <p:cNvSpPr txBox="1"/>
          <p:nvPr/>
        </p:nvSpPr>
        <p:spPr>
          <a:xfrm>
            <a:off x="610489" y="2706372"/>
            <a:ext cx="3305810" cy="361315"/>
          </a:xfrm>
          <a:prstGeom prst="rect">
            <a:avLst/>
          </a:prstGeom>
        </p:spPr>
        <p:txBody>
          <a:bodyPr vert="horz" wrap="square" lIns="0" tIns="12700" rIns="0" bIns="0" rtlCol="0">
            <a:spAutoFit/>
          </a:bodyPr>
          <a:lstStyle/>
          <a:p>
            <a:pPr marL="181610" marR="5080" indent="-169545">
              <a:lnSpc>
                <a:spcPct val="100000"/>
              </a:lnSpc>
              <a:spcBef>
                <a:spcPts val="100"/>
              </a:spcBef>
              <a:buChar char="•"/>
              <a:tabLst>
                <a:tab pos="184785" algn="l"/>
              </a:tabLst>
            </a:pPr>
            <a:r>
              <a:rPr sz="1100" dirty="0">
                <a:solidFill>
                  <a:srgbClr val="2B1D37"/>
                </a:solidFill>
                <a:latin typeface="Arial"/>
                <a:cs typeface="Arial"/>
              </a:rPr>
              <a:t>Sign</a:t>
            </a:r>
            <a:r>
              <a:rPr sz="1100" spc="-25" dirty="0">
                <a:solidFill>
                  <a:srgbClr val="2B1D37"/>
                </a:solidFill>
                <a:latin typeface="Arial"/>
                <a:cs typeface="Arial"/>
              </a:rPr>
              <a:t> </a:t>
            </a:r>
            <a:r>
              <a:rPr sz="1100" dirty="0">
                <a:solidFill>
                  <a:srgbClr val="2B1D37"/>
                </a:solidFill>
                <a:latin typeface="Arial"/>
                <a:cs typeface="Arial"/>
              </a:rPr>
              <a:t>and</a:t>
            </a:r>
            <a:r>
              <a:rPr sz="1100" spc="-20" dirty="0">
                <a:solidFill>
                  <a:srgbClr val="2B1D37"/>
                </a:solidFill>
                <a:latin typeface="Arial"/>
                <a:cs typeface="Arial"/>
              </a:rPr>
              <a:t> </a:t>
            </a:r>
            <a:r>
              <a:rPr sz="1100" dirty="0">
                <a:solidFill>
                  <a:srgbClr val="2B1D37"/>
                </a:solidFill>
                <a:latin typeface="Arial"/>
                <a:cs typeface="Arial"/>
              </a:rPr>
              <a:t>Print</a:t>
            </a:r>
            <a:r>
              <a:rPr sz="1100" spc="-15" dirty="0">
                <a:solidFill>
                  <a:srgbClr val="2B1D37"/>
                </a:solidFill>
                <a:latin typeface="Arial"/>
                <a:cs typeface="Arial"/>
              </a:rPr>
              <a:t> </a:t>
            </a:r>
            <a:r>
              <a:rPr sz="1100" dirty="0">
                <a:solidFill>
                  <a:srgbClr val="2B1D37"/>
                </a:solidFill>
                <a:latin typeface="Arial"/>
                <a:cs typeface="Arial"/>
              </a:rPr>
              <a:t>it</a:t>
            </a:r>
            <a:r>
              <a:rPr sz="1100" spc="-20" dirty="0">
                <a:solidFill>
                  <a:srgbClr val="2B1D37"/>
                </a:solidFill>
                <a:latin typeface="Arial"/>
                <a:cs typeface="Arial"/>
              </a:rPr>
              <a:t> </a:t>
            </a:r>
            <a:r>
              <a:rPr sz="1100" dirty="0">
                <a:solidFill>
                  <a:srgbClr val="2B1D37"/>
                </a:solidFill>
                <a:latin typeface="Arial"/>
                <a:cs typeface="Arial"/>
              </a:rPr>
              <a:t>for</a:t>
            </a:r>
            <a:r>
              <a:rPr sz="1100" spc="-50" dirty="0">
                <a:solidFill>
                  <a:srgbClr val="2B1D37"/>
                </a:solidFill>
                <a:latin typeface="Arial"/>
                <a:cs typeface="Arial"/>
              </a:rPr>
              <a:t> </a:t>
            </a:r>
            <a:r>
              <a:rPr sz="1100" dirty="0">
                <a:solidFill>
                  <a:srgbClr val="2B1D37"/>
                </a:solidFill>
                <a:latin typeface="Arial"/>
                <a:cs typeface="Arial"/>
              </a:rPr>
              <a:t>presentation</a:t>
            </a:r>
            <a:r>
              <a:rPr sz="1100" spc="-45" dirty="0">
                <a:solidFill>
                  <a:srgbClr val="2B1D37"/>
                </a:solidFill>
                <a:latin typeface="Arial"/>
                <a:cs typeface="Arial"/>
              </a:rPr>
              <a:t> </a:t>
            </a:r>
            <a:r>
              <a:rPr sz="1100" dirty="0">
                <a:solidFill>
                  <a:srgbClr val="2B1D37"/>
                </a:solidFill>
                <a:latin typeface="Arial"/>
                <a:cs typeface="Arial"/>
              </a:rPr>
              <a:t>to</a:t>
            </a:r>
            <a:r>
              <a:rPr sz="1100" spc="-30" dirty="0">
                <a:solidFill>
                  <a:srgbClr val="2B1D37"/>
                </a:solidFill>
                <a:latin typeface="Arial"/>
                <a:cs typeface="Arial"/>
              </a:rPr>
              <a:t> </a:t>
            </a:r>
            <a:r>
              <a:rPr sz="1100" dirty="0">
                <a:solidFill>
                  <a:srgbClr val="2B1D37"/>
                </a:solidFill>
                <a:latin typeface="Arial"/>
                <a:cs typeface="Arial"/>
              </a:rPr>
              <a:t>QLD</a:t>
            </a:r>
            <a:r>
              <a:rPr sz="1100" spc="-25" dirty="0">
                <a:solidFill>
                  <a:srgbClr val="2B1D37"/>
                </a:solidFill>
                <a:latin typeface="Arial"/>
                <a:cs typeface="Arial"/>
              </a:rPr>
              <a:t> </a:t>
            </a:r>
            <a:r>
              <a:rPr sz="1100" dirty="0">
                <a:solidFill>
                  <a:srgbClr val="2B1D37"/>
                </a:solidFill>
                <a:latin typeface="Arial"/>
                <a:cs typeface="Arial"/>
              </a:rPr>
              <a:t>Health</a:t>
            </a:r>
            <a:r>
              <a:rPr sz="1100" spc="-15" dirty="0">
                <a:solidFill>
                  <a:srgbClr val="2B1D37"/>
                </a:solidFill>
                <a:latin typeface="Arial"/>
                <a:cs typeface="Arial"/>
              </a:rPr>
              <a:t> </a:t>
            </a:r>
            <a:r>
              <a:rPr sz="1100" spc="-25" dirty="0">
                <a:solidFill>
                  <a:srgbClr val="2B1D37"/>
                </a:solidFill>
                <a:latin typeface="Arial"/>
                <a:cs typeface="Arial"/>
              </a:rPr>
              <a:t>on 	</a:t>
            </a:r>
            <a:r>
              <a:rPr sz="1100" dirty="0">
                <a:solidFill>
                  <a:srgbClr val="2B1D37"/>
                </a:solidFill>
                <a:latin typeface="Arial"/>
                <a:cs typeface="Arial"/>
              </a:rPr>
              <a:t>the</a:t>
            </a:r>
            <a:r>
              <a:rPr sz="1100" spc="-30" dirty="0">
                <a:solidFill>
                  <a:srgbClr val="2B1D37"/>
                </a:solidFill>
                <a:latin typeface="Arial"/>
                <a:cs typeface="Arial"/>
              </a:rPr>
              <a:t> </a:t>
            </a:r>
            <a:r>
              <a:rPr sz="1100" dirty="0">
                <a:solidFill>
                  <a:srgbClr val="2B1D37"/>
                </a:solidFill>
                <a:latin typeface="Arial"/>
                <a:cs typeface="Arial"/>
              </a:rPr>
              <a:t>first</a:t>
            </a:r>
            <a:r>
              <a:rPr sz="1100" spc="-40" dirty="0">
                <a:solidFill>
                  <a:srgbClr val="2B1D37"/>
                </a:solidFill>
                <a:latin typeface="Arial"/>
                <a:cs typeface="Arial"/>
              </a:rPr>
              <a:t> </a:t>
            </a:r>
            <a:r>
              <a:rPr sz="1100" dirty="0">
                <a:solidFill>
                  <a:srgbClr val="2B1D37"/>
                </a:solidFill>
                <a:latin typeface="Arial"/>
                <a:cs typeface="Arial"/>
              </a:rPr>
              <a:t>day</a:t>
            </a:r>
            <a:r>
              <a:rPr sz="1100" spc="-15" dirty="0">
                <a:solidFill>
                  <a:srgbClr val="2B1D37"/>
                </a:solidFill>
                <a:latin typeface="Arial"/>
                <a:cs typeface="Arial"/>
              </a:rPr>
              <a:t> </a:t>
            </a:r>
            <a:r>
              <a:rPr sz="1100" dirty="0">
                <a:solidFill>
                  <a:srgbClr val="2B1D37"/>
                </a:solidFill>
                <a:latin typeface="Arial"/>
                <a:cs typeface="Arial"/>
              </a:rPr>
              <a:t>of</a:t>
            </a:r>
            <a:r>
              <a:rPr sz="1100" spc="-20" dirty="0">
                <a:solidFill>
                  <a:srgbClr val="2B1D37"/>
                </a:solidFill>
                <a:latin typeface="Arial"/>
                <a:cs typeface="Arial"/>
              </a:rPr>
              <a:t> </a:t>
            </a:r>
            <a:r>
              <a:rPr sz="1100" dirty="0">
                <a:solidFill>
                  <a:srgbClr val="2B1D37"/>
                </a:solidFill>
                <a:latin typeface="Arial"/>
                <a:cs typeface="Arial"/>
              </a:rPr>
              <a:t>your</a:t>
            </a:r>
            <a:r>
              <a:rPr sz="1100" spc="-10" dirty="0">
                <a:solidFill>
                  <a:srgbClr val="2B1D37"/>
                </a:solidFill>
                <a:latin typeface="Arial"/>
                <a:cs typeface="Arial"/>
              </a:rPr>
              <a:t> placement.</a:t>
            </a:r>
            <a:endParaRPr sz="1100" dirty="0">
              <a:latin typeface="Arial"/>
              <a:cs typeface="Arial"/>
            </a:endParaRPr>
          </a:p>
        </p:txBody>
      </p:sp>
      <p:sp>
        <p:nvSpPr>
          <p:cNvPr id="26" name="object 26"/>
          <p:cNvSpPr txBox="1"/>
          <p:nvPr/>
        </p:nvSpPr>
        <p:spPr>
          <a:xfrm>
            <a:off x="610489" y="3232102"/>
            <a:ext cx="3279140" cy="887730"/>
          </a:xfrm>
          <a:prstGeom prst="rect">
            <a:avLst/>
          </a:prstGeom>
        </p:spPr>
        <p:txBody>
          <a:bodyPr vert="horz" wrap="square" lIns="0" tIns="12700" rIns="0" bIns="0" rtlCol="0">
            <a:spAutoFit/>
          </a:bodyPr>
          <a:lstStyle/>
          <a:p>
            <a:pPr marL="181610" marR="412115" indent="-169545">
              <a:lnSpc>
                <a:spcPct val="100000"/>
              </a:lnSpc>
              <a:spcBef>
                <a:spcPts val="100"/>
              </a:spcBef>
              <a:buChar char="•"/>
              <a:tabLst>
                <a:tab pos="184785" algn="l"/>
              </a:tabLst>
            </a:pPr>
            <a:r>
              <a:rPr sz="1100" dirty="0">
                <a:solidFill>
                  <a:srgbClr val="2B1D37"/>
                </a:solidFill>
                <a:latin typeface="Arial"/>
                <a:cs typeface="Arial"/>
              </a:rPr>
              <a:t>Ensure</a:t>
            </a:r>
            <a:r>
              <a:rPr sz="1100" spc="-35" dirty="0">
                <a:solidFill>
                  <a:srgbClr val="2B1D37"/>
                </a:solidFill>
                <a:latin typeface="Arial"/>
                <a:cs typeface="Arial"/>
              </a:rPr>
              <a:t> </a:t>
            </a:r>
            <a:r>
              <a:rPr sz="1100" dirty="0">
                <a:solidFill>
                  <a:srgbClr val="2B1D37"/>
                </a:solidFill>
                <a:latin typeface="Arial"/>
                <a:cs typeface="Arial"/>
              </a:rPr>
              <a:t>you</a:t>
            </a:r>
            <a:r>
              <a:rPr sz="1100" spc="-20" dirty="0">
                <a:solidFill>
                  <a:srgbClr val="2B1D37"/>
                </a:solidFill>
                <a:latin typeface="Arial"/>
                <a:cs typeface="Arial"/>
              </a:rPr>
              <a:t> </a:t>
            </a:r>
            <a:r>
              <a:rPr sz="1100" dirty="0">
                <a:solidFill>
                  <a:srgbClr val="2B1D37"/>
                </a:solidFill>
                <a:latin typeface="Arial"/>
                <a:cs typeface="Arial"/>
              </a:rPr>
              <a:t>select</a:t>
            </a:r>
            <a:r>
              <a:rPr sz="1100" spc="-40" dirty="0">
                <a:solidFill>
                  <a:srgbClr val="2B1D37"/>
                </a:solidFill>
                <a:latin typeface="Arial"/>
                <a:cs typeface="Arial"/>
              </a:rPr>
              <a:t> </a:t>
            </a:r>
            <a:r>
              <a:rPr sz="1100" dirty="0">
                <a:solidFill>
                  <a:srgbClr val="2B1D37"/>
                </a:solidFill>
                <a:latin typeface="Arial"/>
                <a:cs typeface="Arial"/>
              </a:rPr>
              <a:t>the</a:t>
            </a:r>
            <a:r>
              <a:rPr sz="1100" spc="-45" dirty="0">
                <a:solidFill>
                  <a:srgbClr val="2B1D37"/>
                </a:solidFill>
                <a:latin typeface="Arial"/>
                <a:cs typeface="Arial"/>
              </a:rPr>
              <a:t> </a:t>
            </a:r>
            <a:r>
              <a:rPr sz="1100" dirty="0">
                <a:solidFill>
                  <a:srgbClr val="2B1D37"/>
                </a:solidFill>
                <a:latin typeface="Arial"/>
                <a:cs typeface="Arial"/>
              </a:rPr>
              <a:t>relevant</a:t>
            </a:r>
            <a:r>
              <a:rPr sz="1100" spc="-25" dirty="0">
                <a:solidFill>
                  <a:srgbClr val="2B1D37"/>
                </a:solidFill>
                <a:latin typeface="Arial"/>
                <a:cs typeface="Arial"/>
              </a:rPr>
              <a:t> </a:t>
            </a:r>
            <a:r>
              <a:rPr sz="1100" dirty="0">
                <a:solidFill>
                  <a:srgbClr val="2B1D37"/>
                </a:solidFill>
                <a:latin typeface="Arial"/>
                <a:cs typeface="Arial"/>
              </a:rPr>
              <a:t>HHS</a:t>
            </a:r>
            <a:r>
              <a:rPr sz="1100" spc="-15" dirty="0">
                <a:solidFill>
                  <a:srgbClr val="2B1D37"/>
                </a:solidFill>
                <a:latin typeface="Arial"/>
                <a:cs typeface="Arial"/>
              </a:rPr>
              <a:t> </a:t>
            </a:r>
            <a:r>
              <a:rPr sz="1100" dirty="0">
                <a:solidFill>
                  <a:srgbClr val="2B1D37"/>
                </a:solidFill>
                <a:latin typeface="Arial"/>
                <a:cs typeface="Arial"/>
              </a:rPr>
              <a:t>to</a:t>
            </a:r>
            <a:r>
              <a:rPr sz="1100" spc="-40" dirty="0">
                <a:solidFill>
                  <a:srgbClr val="2B1D37"/>
                </a:solidFill>
                <a:latin typeface="Arial"/>
                <a:cs typeface="Arial"/>
              </a:rPr>
              <a:t> </a:t>
            </a:r>
            <a:r>
              <a:rPr sz="1100" spc="-20" dirty="0">
                <a:solidFill>
                  <a:srgbClr val="2B1D37"/>
                </a:solidFill>
                <a:latin typeface="Arial"/>
                <a:cs typeface="Arial"/>
              </a:rPr>
              <a:t>your 	</a:t>
            </a:r>
            <a:r>
              <a:rPr sz="1100" spc="-10" dirty="0">
                <a:solidFill>
                  <a:srgbClr val="2B1D37"/>
                </a:solidFill>
                <a:latin typeface="Arial"/>
                <a:cs typeface="Arial"/>
              </a:rPr>
              <a:t>placement</a:t>
            </a:r>
            <a:endParaRPr sz="1100" dirty="0">
              <a:latin typeface="Arial"/>
              <a:cs typeface="Arial"/>
            </a:endParaRPr>
          </a:p>
          <a:p>
            <a:pPr>
              <a:lnSpc>
                <a:spcPct val="100000"/>
              </a:lnSpc>
              <a:spcBef>
                <a:spcPts val="240"/>
              </a:spcBef>
              <a:buClr>
                <a:srgbClr val="2B1D37"/>
              </a:buClr>
              <a:buFont typeface="Arial"/>
              <a:buChar char="•"/>
            </a:pPr>
            <a:endParaRPr sz="1100" dirty="0">
              <a:latin typeface="Arial"/>
              <a:cs typeface="Arial"/>
            </a:endParaRPr>
          </a:p>
          <a:p>
            <a:pPr marL="181610" marR="5080" indent="-169545">
              <a:lnSpc>
                <a:spcPct val="100000"/>
              </a:lnSpc>
              <a:buClr>
                <a:srgbClr val="2B1D37"/>
              </a:buClr>
              <a:buChar char="•"/>
              <a:tabLst>
                <a:tab pos="184785" algn="l"/>
              </a:tabLst>
            </a:pPr>
            <a:r>
              <a:rPr sz="1100" dirty="0">
                <a:solidFill>
                  <a:srgbClr val="2B2B2B"/>
                </a:solidFill>
                <a:latin typeface="Arial"/>
                <a:cs typeface="Arial"/>
              </a:rPr>
              <a:t>A</a:t>
            </a:r>
            <a:r>
              <a:rPr sz="1100" spc="-30" dirty="0">
                <a:solidFill>
                  <a:srgbClr val="2B2B2B"/>
                </a:solidFill>
                <a:latin typeface="Arial"/>
                <a:cs typeface="Arial"/>
              </a:rPr>
              <a:t> </a:t>
            </a:r>
            <a:r>
              <a:rPr sz="1100" dirty="0">
                <a:solidFill>
                  <a:srgbClr val="2B2B2B"/>
                </a:solidFill>
                <a:latin typeface="Arial"/>
                <a:cs typeface="Arial"/>
              </a:rPr>
              <a:t>new</a:t>
            </a:r>
            <a:r>
              <a:rPr sz="1100" spc="-15" dirty="0">
                <a:solidFill>
                  <a:srgbClr val="2B2B2B"/>
                </a:solidFill>
                <a:latin typeface="Arial"/>
                <a:cs typeface="Arial"/>
              </a:rPr>
              <a:t> </a:t>
            </a:r>
            <a:r>
              <a:rPr sz="1100" dirty="0">
                <a:solidFill>
                  <a:srgbClr val="2B2B2B"/>
                </a:solidFill>
                <a:latin typeface="Arial"/>
                <a:cs typeface="Arial"/>
              </a:rPr>
              <a:t>Student</a:t>
            </a:r>
            <a:r>
              <a:rPr sz="1100" spc="-30" dirty="0">
                <a:solidFill>
                  <a:srgbClr val="2B2B2B"/>
                </a:solidFill>
                <a:latin typeface="Arial"/>
                <a:cs typeface="Arial"/>
              </a:rPr>
              <a:t> </a:t>
            </a:r>
            <a:r>
              <a:rPr sz="1100" dirty="0">
                <a:solidFill>
                  <a:srgbClr val="2B2B2B"/>
                </a:solidFill>
                <a:latin typeface="Arial"/>
                <a:cs typeface="Arial"/>
              </a:rPr>
              <a:t>Deed</a:t>
            </a:r>
            <a:r>
              <a:rPr sz="1100" spc="-20" dirty="0">
                <a:solidFill>
                  <a:srgbClr val="2B2B2B"/>
                </a:solidFill>
                <a:latin typeface="Arial"/>
                <a:cs typeface="Arial"/>
              </a:rPr>
              <a:t> </a:t>
            </a:r>
            <a:r>
              <a:rPr sz="1100" dirty="0">
                <a:solidFill>
                  <a:srgbClr val="2B2B2B"/>
                </a:solidFill>
                <a:latin typeface="Arial"/>
                <a:cs typeface="Arial"/>
              </a:rPr>
              <a:t>Poll</a:t>
            </a:r>
            <a:r>
              <a:rPr sz="1100" spc="-5" dirty="0">
                <a:solidFill>
                  <a:srgbClr val="2B2B2B"/>
                </a:solidFill>
                <a:latin typeface="Arial"/>
                <a:cs typeface="Arial"/>
              </a:rPr>
              <a:t> </a:t>
            </a:r>
            <a:r>
              <a:rPr sz="1100" dirty="0">
                <a:solidFill>
                  <a:srgbClr val="2B2B2B"/>
                </a:solidFill>
                <a:latin typeface="Arial"/>
                <a:cs typeface="Arial"/>
              </a:rPr>
              <a:t>is</a:t>
            </a:r>
            <a:r>
              <a:rPr sz="1100" spc="-25" dirty="0">
                <a:solidFill>
                  <a:srgbClr val="2B2B2B"/>
                </a:solidFill>
                <a:latin typeface="Arial"/>
                <a:cs typeface="Arial"/>
              </a:rPr>
              <a:t> </a:t>
            </a:r>
            <a:r>
              <a:rPr sz="1100" dirty="0">
                <a:solidFill>
                  <a:srgbClr val="2B2B2B"/>
                </a:solidFill>
                <a:latin typeface="Arial"/>
                <a:cs typeface="Arial"/>
              </a:rPr>
              <a:t>required</a:t>
            </a:r>
            <a:r>
              <a:rPr sz="1100" spc="-40" dirty="0">
                <a:solidFill>
                  <a:srgbClr val="2B2B2B"/>
                </a:solidFill>
                <a:latin typeface="Arial"/>
                <a:cs typeface="Arial"/>
              </a:rPr>
              <a:t> </a:t>
            </a:r>
            <a:r>
              <a:rPr sz="1100" dirty="0">
                <a:solidFill>
                  <a:srgbClr val="2B2B2B"/>
                </a:solidFill>
                <a:latin typeface="Arial"/>
                <a:cs typeface="Arial"/>
              </a:rPr>
              <a:t>for</a:t>
            </a:r>
            <a:r>
              <a:rPr sz="1100" spc="-50" dirty="0">
                <a:solidFill>
                  <a:srgbClr val="2B2B2B"/>
                </a:solidFill>
                <a:latin typeface="Arial"/>
                <a:cs typeface="Arial"/>
              </a:rPr>
              <a:t> </a:t>
            </a:r>
            <a:r>
              <a:rPr sz="1100" u="sng" dirty="0">
                <a:solidFill>
                  <a:srgbClr val="2B2B2B"/>
                </a:solidFill>
                <a:uFill>
                  <a:solidFill>
                    <a:srgbClr val="2B2B2B"/>
                  </a:solidFill>
                </a:uFill>
                <a:latin typeface="Arial"/>
                <a:cs typeface="Arial"/>
              </a:rPr>
              <a:t>each</a:t>
            </a:r>
            <a:r>
              <a:rPr sz="1100" u="sng" spc="-30" dirty="0">
                <a:solidFill>
                  <a:srgbClr val="2B2B2B"/>
                </a:solidFill>
                <a:uFill>
                  <a:solidFill>
                    <a:srgbClr val="2B2B2B"/>
                  </a:solidFill>
                </a:uFill>
                <a:latin typeface="Arial"/>
                <a:cs typeface="Arial"/>
              </a:rPr>
              <a:t> </a:t>
            </a:r>
            <a:r>
              <a:rPr sz="1100" u="sng" spc="-25" dirty="0">
                <a:solidFill>
                  <a:srgbClr val="2B2B2B"/>
                </a:solidFill>
                <a:uFill>
                  <a:solidFill>
                    <a:srgbClr val="2B2B2B"/>
                  </a:solidFill>
                </a:uFill>
                <a:latin typeface="Arial"/>
                <a:cs typeface="Arial"/>
              </a:rPr>
              <a:t>new</a:t>
            </a:r>
            <a:r>
              <a:rPr sz="1100" u="none" spc="-25" dirty="0">
                <a:solidFill>
                  <a:srgbClr val="2B2B2B"/>
                </a:solidFill>
                <a:latin typeface="Arial"/>
                <a:cs typeface="Arial"/>
              </a:rPr>
              <a:t> 	</a:t>
            </a:r>
            <a:r>
              <a:rPr sz="1100" u="sng" spc="-10" dirty="0">
                <a:solidFill>
                  <a:srgbClr val="2B2B2B"/>
                </a:solidFill>
                <a:uFill>
                  <a:solidFill>
                    <a:srgbClr val="2B2B2B"/>
                  </a:solidFill>
                </a:uFill>
                <a:latin typeface="Arial"/>
                <a:cs typeface="Arial"/>
              </a:rPr>
              <a:t>placement.</a:t>
            </a:r>
            <a:endParaRPr sz="11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6061-6A6B-EBE1-608B-84F991A1BD8C}"/>
              </a:ext>
            </a:extLst>
          </p:cNvPr>
          <p:cNvSpPr>
            <a:spLocks noGrp="1"/>
          </p:cNvSpPr>
          <p:nvPr>
            <p:ph type="title"/>
          </p:nvPr>
        </p:nvSpPr>
        <p:spPr>
          <a:xfrm>
            <a:off x="4419600" y="1291769"/>
            <a:ext cx="10060940" cy="369332"/>
          </a:xfrm>
        </p:spPr>
        <p:txBody>
          <a:bodyPr/>
          <a:lstStyle/>
          <a:p>
            <a:r>
              <a:rPr lang="en-AU" sz="2400" dirty="0">
                <a:hlinkClick r:id="rId2"/>
              </a:rPr>
              <a:t>Registering for your QLD Health </a:t>
            </a:r>
            <a:r>
              <a:rPr lang="en-AU" sz="2400" dirty="0" err="1">
                <a:hlinkClick r:id="rId2"/>
              </a:rPr>
              <a:t>iLearn</a:t>
            </a:r>
            <a:r>
              <a:rPr lang="en-AU" sz="2400" dirty="0">
                <a:hlinkClick r:id="rId2"/>
              </a:rPr>
              <a:t> Modules</a:t>
            </a:r>
            <a:endParaRPr lang="en-AU" sz="2400" dirty="0"/>
          </a:p>
        </p:txBody>
      </p:sp>
      <p:sp>
        <p:nvSpPr>
          <p:cNvPr id="3" name="Text Placeholder 2">
            <a:extLst>
              <a:ext uri="{FF2B5EF4-FFF2-40B4-BE49-F238E27FC236}">
                <a16:creationId xmlns:a16="http://schemas.microsoft.com/office/drawing/2014/main" id="{F5FAD53F-B264-5D59-AB04-9C1029D07EA3}"/>
              </a:ext>
            </a:extLst>
          </p:cNvPr>
          <p:cNvSpPr>
            <a:spLocks noGrp="1"/>
          </p:cNvSpPr>
          <p:nvPr>
            <p:ph type="body" idx="1"/>
          </p:nvPr>
        </p:nvSpPr>
        <p:spPr>
          <a:xfrm>
            <a:off x="4419600" y="2036192"/>
            <a:ext cx="7086600" cy="3939540"/>
          </a:xfrm>
        </p:spPr>
        <p:txBody>
          <a:bodyPr/>
          <a:lstStyle/>
          <a:p>
            <a:r>
              <a:rPr lang="en-AU" dirty="0">
                <a:solidFill>
                  <a:schemeClr val="tx1"/>
                </a:solidFill>
              </a:rPr>
              <a:t>Application time: </a:t>
            </a:r>
            <a:r>
              <a:rPr lang="en-AU" b="0" dirty="0">
                <a:solidFill>
                  <a:schemeClr val="tx1"/>
                </a:solidFill>
              </a:rPr>
              <a:t>It can take up to 3 days for your </a:t>
            </a:r>
            <a:r>
              <a:rPr lang="en-AU" b="0" dirty="0" err="1">
                <a:solidFill>
                  <a:schemeClr val="tx1"/>
                </a:solidFill>
              </a:rPr>
              <a:t>iLearn</a:t>
            </a:r>
            <a:r>
              <a:rPr lang="en-AU" b="0" dirty="0">
                <a:solidFill>
                  <a:schemeClr val="tx1"/>
                </a:solidFill>
              </a:rPr>
              <a:t> account to be activated.  The mandatory training modules take at least 2 hours to complete.</a:t>
            </a:r>
          </a:p>
          <a:p>
            <a:br>
              <a:rPr lang="en-AU" b="0" dirty="0">
                <a:solidFill>
                  <a:schemeClr val="tx1"/>
                </a:solidFill>
              </a:rPr>
            </a:br>
            <a:endParaRPr lang="en-AU" b="0" dirty="0">
              <a:solidFill>
                <a:schemeClr val="tx1"/>
              </a:solidFill>
            </a:endParaRPr>
          </a:p>
          <a:p>
            <a:pPr marL="285750" indent="-285750">
              <a:buFont typeface="Arial" panose="020B0604020202020204" pitchFamily="34" charset="0"/>
              <a:buChar char="•"/>
            </a:pPr>
            <a:r>
              <a:rPr lang="en-AU" b="0" dirty="0">
                <a:solidFill>
                  <a:schemeClr val="tx1"/>
                </a:solidFill>
              </a:rPr>
              <a:t>Please ensure your email is in the format: s1234567@student.uq.edu.au</a:t>
            </a:r>
          </a:p>
          <a:p>
            <a:endParaRPr lang="en-AU" b="0" dirty="0">
              <a:solidFill>
                <a:schemeClr val="tx1"/>
              </a:solidFill>
            </a:endParaRPr>
          </a:p>
          <a:p>
            <a:pPr marL="285750" indent="-285750">
              <a:buFont typeface="Arial" panose="020B0604020202020204" pitchFamily="34" charset="0"/>
              <a:buChar char="•"/>
            </a:pPr>
            <a:r>
              <a:rPr lang="en-AU" b="0" dirty="0">
                <a:solidFill>
                  <a:schemeClr val="tx1"/>
                </a:solidFill>
              </a:rPr>
              <a:t>Please input the following details for your supervisor:</a:t>
            </a:r>
          </a:p>
          <a:p>
            <a:endParaRPr lang="en-AU" b="0" dirty="0">
              <a:solidFill>
                <a:schemeClr val="tx1"/>
              </a:solidFill>
            </a:endParaRPr>
          </a:p>
          <a:p>
            <a:pPr algn="ctr"/>
            <a:r>
              <a:rPr lang="en-AU" b="0" dirty="0">
                <a:solidFill>
                  <a:schemeClr val="tx1"/>
                </a:solidFill>
              </a:rPr>
              <a:t>Supervisor's name: Rita Zhu</a:t>
            </a:r>
          </a:p>
          <a:p>
            <a:pPr algn="ctr"/>
            <a:r>
              <a:rPr lang="en-AU" b="0" dirty="0">
                <a:solidFill>
                  <a:schemeClr val="tx1"/>
                </a:solidFill>
              </a:rPr>
              <a:t>Supervisor's contact number: 07 3346 0903</a:t>
            </a:r>
          </a:p>
          <a:p>
            <a:endParaRPr lang="en-AU" b="0" dirty="0">
              <a:solidFill>
                <a:schemeClr val="tx1"/>
              </a:solidFill>
            </a:endParaRPr>
          </a:p>
          <a:p>
            <a:pPr marL="285750" indent="-285750">
              <a:buFont typeface="Arial" panose="020B0604020202020204" pitchFamily="34" charset="0"/>
              <a:buChar char="•"/>
            </a:pPr>
            <a:r>
              <a:rPr lang="en-AU" b="0" dirty="0">
                <a:solidFill>
                  <a:schemeClr val="tx1"/>
                </a:solidFill>
              </a:rPr>
              <a:t>Take note of your password as you may need this in the future.</a:t>
            </a:r>
          </a:p>
          <a:p>
            <a:pPr marL="285750" indent="-285750">
              <a:buFont typeface="Arial" panose="020B0604020202020204" pitchFamily="34" charset="0"/>
              <a:buChar char="•"/>
            </a:pPr>
            <a:endParaRPr lang="en-AU" b="0" dirty="0">
              <a:solidFill>
                <a:schemeClr val="tx1"/>
              </a:solidFill>
            </a:endParaRPr>
          </a:p>
          <a:p>
            <a:pPr marL="285750" indent="-285750">
              <a:buFont typeface="Arial" panose="020B0604020202020204" pitchFamily="34" charset="0"/>
              <a:buChar char="•"/>
            </a:pPr>
            <a:r>
              <a:rPr lang="en-AU" b="0" dirty="0">
                <a:solidFill>
                  <a:srgbClr val="2B1D37"/>
                </a:solidFill>
              </a:rPr>
              <a:t>If</a:t>
            </a:r>
            <a:r>
              <a:rPr lang="en-AU" b="0" spc="-60" dirty="0">
                <a:solidFill>
                  <a:srgbClr val="2B1D37"/>
                </a:solidFill>
              </a:rPr>
              <a:t> </a:t>
            </a:r>
            <a:r>
              <a:rPr lang="en-AU" b="0" dirty="0">
                <a:solidFill>
                  <a:srgbClr val="2B1D37"/>
                </a:solidFill>
              </a:rPr>
              <a:t>you</a:t>
            </a:r>
            <a:r>
              <a:rPr lang="en-AU" b="0" spc="-15" dirty="0">
                <a:solidFill>
                  <a:srgbClr val="2B1D37"/>
                </a:solidFill>
              </a:rPr>
              <a:t> </a:t>
            </a:r>
            <a:r>
              <a:rPr lang="en-AU" b="0" dirty="0">
                <a:solidFill>
                  <a:srgbClr val="2B1D37"/>
                </a:solidFill>
              </a:rPr>
              <a:t>have</a:t>
            </a:r>
            <a:r>
              <a:rPr lang="en-AU" b="0" spc="-20" dirty="0">
                <a:solidFill>
                  <a:srgbClr val="2B1D37"/>
                </a:solidFill>
              </a:rPr>
              <a:t> </a:t>
            </a:r>
            <a:r>
              <a:rPr lang="en-AU" b="0" dirty="0">
                <a:solidFill>
                  <a:srgbClr val="2B1D37"/>
                </a:solidFill>
              </a:rPr>
              <a:t>any</a:t>
            </a:r>
            <a:r>
              <a:rPr lang="en-AU" b="0" spc="-25" dirty="0">
                <a:solidFill>
                  <a:srgbClr val="2B1D37"/>
                </a:solidFill>
              </a:rPr>
              <a:t> </a:t>
            </a:r>
            <a:r>
              <a:rPr lang="en-AU" b="0" dirty="0">
                <a:solidFill>
                  <a:srgbClr val="2B1D37"/>
                </a:solidFill>
              </a:rPr>
              <a:t>issues</a:t>
            </a:r>
            <a:r>
              <a:rPr lang="en-AU" b="0" spc="-30" dirty="0">
                <a:solidFill>
                  <a:srgbClr val="2B1D37"/>
                </a:solidFill>
              </a:rPr>
              <a:t> </a:t>
            </a:r>
            <a:r>
              <a:rPr lang="en-AU" b="0" dirty="0">
                <a:solidFill>
                  <a:srgbClr val="2B1D37"/>
                </a:solidFill>
              </a:rPr>
              <a:t>you</a:t>
            </a:r>
            <a:r>
              <a:rPr lang="en-AU" b="0" spc="-20" dirty="0">
                <a:solidFill>
                  <a:srgbClr val="2B1D37"/>
                </a:solidFill>
              </a:rPr>
              <a:t> </a:t>
            </a:r>
            <a:r>
              <a:rPr lang="en-AU" b="0" dirty="0">
                <a:solidFill>
                  <a:srgbClr val="2B1D37"/>
                </a:solidFill>
              </a:rPr>
              <a:t>will</a:t>
            </a:r>
            <a:r>
              <a:rPr lang="en-AU" b="0" spc="15" dirty="0">
                <a:solidFill>
                  <a:srgbClr val="2B1D37"/>
                </a:solidFill>
              </a:rPr>
              <a:t> </a:t>
            </a:r>
            <a:r>
              <a:rPr lang="en-AU" b="0" dirty="0">
                <a:solidFill>
                  <a:srgbClr val="2B1D37"/>
                </a:solidFill>
              </a:rPr>
              <a:t>need</a:t>
            </a:r>
            <a:r>
              <a:rPr lang="en-AU" b="0" spc="-25" dirty="0">
                <a:solidFill>
                  <a:srgbClr val="2B1D37"/>
                </a:solidFill>
              </a:rPr>
              <a:t> </a:t>
            </a:r>
            <a:r>
              <a:rPr lang="en-AU" b="0" dirty="0">
                <a:solidFill>
                  <a:srgbClr val="2B1D37"/>
                </a:solidFill>
              </a:rPr>
              <a:t>to</a:t>
            </a:r>
            <a:r>
              <a:rPr lang="en-AU" b="0" spc="-25" dirty="0">
                <a:solidFill>
                  <a:srgbClr val="2B1D37"/>
                </a:solidFill>
              </a:rPr>
              <a:t> </a:t>
            </a:r>
            <a:r>
              <a:rPr lang="en-AU" b="0" spc="-10" dirty="0">
                <a:solidFill>
                  <a:srgbClr val="2B1D37"/>
                </a:solidFill>
              </a:rPr>
              <a:t>contact </a:t>
            </a:r>
            <a:r>
              <a:rPr lang="en-AU" b="0" u="sng" dirty="0">
                <a:solidFill>
                  <a:srgbClr val="952A8A"/>
                </a:solidFill>
                <a:uFill>
                  <a:solidFill>
                    <a:srgbClr val="952A8A"/>
                  </a:solidFill>
                </a:uFill>
                <a:hlinkClick r:id="rId3"/>
              </a:rPr>
              <a:t>QLD</a:t>
            </a:r>
            <a:r>
              <a:rPr lang="en-AU" b="0" u="sng" spc="-35" dirty="0">
                <a:solidFill>
                  <a:srgbClr val="952A8A"/>
                </a:solidFill>
                <a:uFill>
                  <a:solidFill>
                    <a:srgbClr val="952A8A"/>
                  </a:solidFill>
                </a:uFill>
                <a:hlinkClick r:id="rId3"/>
              </a:rPr>
              <a:t> </a:t>
            </a:r>
            <a:r>
              <a:rPr lang="en-AU" b="0" u="sng" dirty="0">
                <a:solidFill>
                  <a:srgbClr val="952A8A"/>
                </a:solidFill>
                <a:uFill>
                  <a:solidFill>
                    <a:srgbClr val="952A8A"/>
                  </a:solidFill>
                </a:uFill>
                <a:hlinkClick r:id="rId3"/>
              </a:rPr>
              <a:t>Health</a:t>
            </a:r>
            <a:r>
              <a:rPr lang="en-AU" b="0" u="sng" spc="-30" dirty="0">
                <a:solidFill>
                  <a:srgbClr val="952A8A"/>
                </a:solidFill>
                <a:uFill>
                  <a:solidFill>
                    <a:srgbClr val="952A8A"/>
                  </a:solidFill>
                </a:uFill>
                <a:hlinkClick r:id="rId3"/>
              </a:rPr>
              <a:t> </a:t>
            </a:r>
            <a:r>
              <a:rPr lang="en-AU" b="0" u="sng" spc="-25" dirty="0">
                <a:solidFill>
                  <a:srgbClr val="952A8A"/>
                </a:solidFill>
                <a:uFill>
                  <a:solidFill>
                    <a:srgbClr val="952A8A"/>
                  </a:solidFill>
                </a:uFill>
                <a:hlinkClick r:id="rId3"/>
              </a:rPr>
              <a:t>ITS</a:t>
            </a:r>
            <a:r>
              <a:rPr lang="en-AU" b="0" u="sng" spc="-25" dirty="0">
                <a:solidFill>
                  <a:srgbClr val="952A8A"/>
                </a:solidFill>
                <a:uFill>
                  <a:solidFill>
                    <a:srgbClr val="952A8A"/>
                  </a:solidFill>
                </a:uFill>
              </a:rPr>
              <a:t> </a:t>
            </a:r>
            <a:r>
              <a:rPr lang="en-AU" b="0" spc="-25" dirty="0">
                <a:solidFill>
                  <a:schemeClr val="tx1"/>
                </a:solidFill>
                <a:uFill>
                  <a:solidFill>
                    <a:srgbClr val="952A8A"/>
                  </a:solidFill>
                </a:uFill>
              </a:rPr>
              <a:t>or the </a:t>
            </a:r>
            <a:r>
              <a:rPr lang="en-AU" b="0" spc="-25" dirty="0" err="1">
                <a:solidFill>
                  <a:schemeClr val="tx1"/>
                </a:solidFill>
                <a:uFill>
                  <a:solidFill>
                    <a:srgbClr val="952A8A"/>
                  </a:solidFill>
                </a:uFill>
              </a:rPr>
              <a:t>iLearn</a:t>
            </a:r>
            <a:r>
              <a:rPr lang="en-AU" b="0" spc="-25" dirty="0">
                <a:solidFill>
                  <a:schemeClr val="tx1"/>
                </a:solidFill>
                <a:uFill>
                  <a:solidFill>
                    <a:srgbClr val="952A8A"/>
                  </a:solidFill>
                </a:uFill>
              </a:rPr>
              <a:t> Help Desk at 1800 198 175</a:t>
            </a:r>
          </a:p>
          <a:p>
            <a:pPr marL="285750" indent="-285750">
              <a:buFont typeface="Arial" panose="020B0604020202020204" pitchFamily="34" charset="0"/>
              <a:buChar char="•"/>
            </a:pPr>
            <a:endParaRPr lang="en-AU" dirty="0"/>
          </a:p>
        </p:txBody>
      </p:sp>
      <p:pic>
        <p:nvPicPr>
          <p:cNvPr id="6" name="Picture 5" descr="A screenshot of a computer&#10;&#10;AI-generated content may be incorrect.">
            <a:extLst>
              <a:ext uri="{FF2B5EF4-FFF2-40B4-BE49-F238E27FC236}">
                <a16:creationId xmlns:a16="http://schemas.microsoft.com/office/drawing/2014/main" id="{ABE2ED51-439A-530C-F314-A608B03EF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42"/>
            <a:ext cx="3707993" cy="6861442"/>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A36CF4CB-C4BF-A1A9-A821-4A5D85E73E60}"/>
                  </a:ext>
                </a:extLst>
              </p14:cNvPr>
              <p14:cNvContentPartPr/>
              <p14:nvPr/>
            </p14:nvContentPartPr>
            <p14:xfrm>
              <a:off x="1019070" y="1476435"/>
              <a:ext cx="1381320" cy="360"/>
            </p14:xfrm>
          </p:contentPart>
        </mc:Choice>
        <mc:Fallback xmlns="">
          <p:pic>
            <p:nvPicPr>
              <p:cNvPr id="11" name="Ink 10">
                <a:extLst>
                  <a:ext uri="{FF2B5EF4-FFF2-40B4-BE49-F238E27FC236}">
                    <a16:creationId xmlns:a16="http://schemas.microsoft.com/office/drawing/2014/main" id="{A36CF4CB-C4BF-A1A9-A821-4A5D85E73E60}"/>
                  </a:ext>
                </a:extLst>
              </p:cNvPr>
              <p:cNvPicPr/>
              <p:nvPr/>
            </p:nvPicPr>
            <p:blipFill>
              <a:blip r:embed="rId6"/>
              <a:stretch>
                <a:fillRect/>
              </a:stretch>
            </p:blipFill>
            <p:spPr>
              <a:xfrm>
                <a:off x="965070" y="1368435"/>
                <a:ext cx="1488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5C5B225A-9DE3-5631-AED4-BE424A9EF234}"/>
                  </a:ext>
                </a:extLst>
              </p14:cNvPr>
              <p14:cNvContentPartPr/>
              <p14:nvPr/>
            </p14:nvContentPartPr>
            <p14:xfrm>
              <a:off x="996408" y="3337416"/>
              <a:ext cx="541800" cy="16560"/>
            </p14:xfrm>
          </p:contentPart>
        </mc:Choice>
        <mc:Fallback xmlns="">
          <p:pic>
            <p:nvPicPr>
              <p:cNvPr id="14" name="Ink 13">
                <a:extLst>
                  <a:ext uri="{FF2B5EF4-FFF2-40B4-BE49-F238E27FC236}">
                    <a16:creationId xmlns:a16="http://schemas.microsoft.com/office/drawing/2014/main" id="{5C5B225A-9DE3-5631-AED4-BE424A9EF234}"/>
                  </a:ext>
                </a:extLst>
              </p:cNvPr>
              <p:cNvPicPr/>
              <p:nvPr/>
            </p:nvPicPr>
            <p:blipFill>
              <a:blip r:embed="rId8"/>
              <a:stretch>
                <a:fillRect/>
              </a:stretch>
            </p:blipFill>
            <p:spPr>
              <a:xfrm>
                <a:off x="942408" y="3229416"/>
                <a:ext cx="6494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BBF60E45-7F8E-3BD7-74DC-B5D356583CF3}"/>
                  </a:ext>
                </a:extLst>
              </p14:cNvPr>
              <p14:cNvContentPartPr/>
              <p14:nvPr/>
            </p14:nvContentPartPr>
            <p14:xfrm>
              <a:off x="1005768" y="3748896"/>
              <a:ext cx="786600" cy="9720"/>
            </p14:xfrm>
          </p:contentPart>
        </mc:Choice>
        <mc:Fallback xmlns="">
          <p:pic>
            <p:nvPicPr>
              <p:cNvPr id="21" name="Ink 20">
                <a:extLst>
                  <a:ext uri="{FF2B5EF4-FFF2-40B4-BE49-F238E27FC236}">
                    <a16:creationId xmlns:a16="http://schemas.microsoft.com/office/drawing/2014/main" id="{BBF60E45-7F8E-3BD7-74DC-B5D356583CF3}"/>
                  </a:ext>
                </a:extLst>
              </p:cNvPr>
              <p:cNvPicPr/>
              <p:nvPr/>
            </p:nvPicPr>
            <p:blipFill>
              <a:blip r:embed="rId10"/>
              <a:stretch>
                <a:fillRect/>
              </a:stretch>
            </p:blipFill>
            <p:spPr>
              <a:xfrm>
                <a:off x="951768" y="3640896"/>
                <a:ext cx="894240" cy="225360"/>
              </a:xfrm>
              <a:prstGeom prst="rect">
                <a:avLst/>
              </a:prstGeom>
            </p:spPr>
          </p:pic>
        </mc:Fallback>
      </mc:AlternateContent>
    </p:spTree>
    <p:extLst>
      <p:ext uri="{BB962C8B-B14F-4D97-AF65-F5344CB8AC3E}">
        <p14:creationId xmlns:p14="http://schemas.microsoft.com/office/powerpoint/2010/main" val="167874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D46C-BA8E-16C9-D86D-103B5BDD0300}"/>
              </a:ext>
            </a:extLst>
          </p:cNvPr>
          <p:cNvSpPr>
            <a:spLocks noGrp="1"/>
          </p:cNvSpPr>
          <p:nvPr>
            <p:ph type="title"/>
          </p:nvPr>
        </p:nvSpPr>
        <p:spPr>
          <a:xfrm>
            <a:off x="682853" y="699008"/>
            <a:ext cx="10060940" cy="430887"/>
          </a:xfrm>
        </p:spPr>
        <p:txBody>
          <a:bodyPr/>
          <a:lstStyle/>
          <a:p>
            <a:r>
              <a:rPr lang="en-AU" dirty="0">
                <a:hlinkClick r:id="rId2"/>
              </a:rPr>
              <a:t>QLD Health </a:t>
            </a:r>
            <a:r>
              <a:rPr lang="en-AU" dirty="0" err="1">
                <a:hlinkClick r:id="rId2"/>
              </a:rPr>
              <a:t>iLearn</a:t>
            </a:r>
            <a:r>
              <a:rPr lang="en-AU" dirty="0">
                <a:hlinkClick r:id="rId2"/>
              </a:rPr>
              <a:t> Modules</a:t>
            </a:r>
            <a:endParaRPr lang="en-AU" dirty="0"/>
          </a:p>
        </p:txBody>
      </p:sp>
      <p:sp>
        <p:nvSpPr>
          <p:cNvPr id="3" name="Text Placeholder 2">
            <a:extLst>
              <a:ext uri="{FF2B5EF4-FFF2-40B4-BE49-F238E27FC236}">
                <a16:creationId xmlns:a16="http://schemas.microsoft.com/office/drawing/2014/main" id="{555BC0A0-1C90-BC68-601B-2F37F99ED0E6}"/>
              </a:ext>
            </a:extLst>
          </p:cNvPr>
          <p:cNvSpPr>
            <a:spLocks noGrp="1"/>
          </p:cNvSpPr>
          <p:nvPr>
            <p:ph type="body" idx="1"/>
          </p:nvPr>
        </p:nvSpPr>
        <p:spPr>
          <a:xfrm>
            <a:off x="568501" y="2369011"/>
            <a:ext cx="5500995" cy="169277"/>
          </a:xfrm>
        </p:spPr>
        <p:txBody>
          <a:bodyPr/>
          <a:lstStyle/>
          <a:p>
            <a:pPr marL="285750" indent="-285750">
              <a:buFont typeface="Arial" panose="020B0604020202020204" pitchFamily="34" charset="0"/>
              <a:buChar char="•"/>
            </a:pPr>
            <a:r>
              <a:rPr lang="en-AU" sz="1100" b="0" dirty="0">
                <a:solidFill>
                  <a:schemeClr val="tx1"/>
                </a:solidFill>
              </a:rPr>
              <a:t>All students attending placement at QLD Health must complete the following:</a:t>
            </a:r>
          </a:p>
        </p:txBody>
      </p:sp>
      <p:pic>
        <p:nvPicPr>
          <p:cNvPr id="5" name="Picture 4">
            <a:extLst>
              <a:ext uri="{FF2B5EF4-FFF2-40B4-BE49-F238E27FC236}">
                <a16:creationId xmlns:a16="http://schemas.microsoft.com/office/drawing/2014/main" id="{BA3609D3-52A0-8F7A-58B8-C7EFB535621C}"/>
              </a:ext>
            </a:extLst>
          </p:cNvPr>
          <p:cNvPicPr>
            <a:picLocks noChangeAspect="1"/>
          </p:cNvPicPr>
          <p:nvPr/>
        </p:nvPicPr>
        <p:blipFill>
          <a:blip r:embed="rId3"/>
          <a:stretch>
            <a:fillRect/>
          </a:stretch>
        </p:blipFill>
        <p:spPr>
          <a:xfrm>
            <a:off x="6874305" y="4707202"/>
            <a:ext cx="4404392" cy="1158127"/>
          </a:xfrm>
          <a:prstGeom prst="rect">
            <a:avLst/>
          </a:prstGeom>
          <a:ln>
            <a:solidFill>
              <a:schemeClr val="tx1"/>
            </a:solidFill>
          </a:ln>
        </p:spPr>
      </p:pic>
      <p:pic>
        <p:nvPicPr>
          <p:cNvPr id="6" name="Picture 5">
            <a:extLst>
              <a:ext uri="{FF2B5EF4-FFF2-40B4-BE49-F238E27FC236}">
                <a16:creationId xmlns:a16="http://schemas.microsoft.com/office/drawing/2014/main" id="{4E09F831-CC97-2F17-54F0-184B08985FCC}"/>
              </a:ext>
            </a:extLst>
          </p:cNvPr>
          <p:cNvPicPr>
            <a:picLocks noChangeAspect="1"/>
          </p:cNvPicPr>
          <p:nvPr/>
        </p:nvPicPr>
        <p:blipFill>
          <a:blip r:embed="rId4"/>
          <a:stretch>
            <a:fillRect/>
          </a:stretch>
        </p:blipFill>
        <p:spPr>
          <a:xfrm>
            <a:off x="609600" y="2645444"/>
            <a:ext cx="5096742" cy="1428794"/>
          </a:xfrm>
          <a:prstGeom prst="rect">
            <a:avLst/>
          </a:prstGeom>
        </p:spPr>
      </p:pic>
      <p:sp>
        <p:nvSpPr>
          <p:cNvPr id="8" name="TextBox 7">
            <a:extLst>
              <a:ext uri="{FF2B5EF4-FFF2-40B4-BE49-F238E27FC236}">
                <a16:creationId xmlns:a16="http://schemas.microsoft.com/office/drawing/2014/main" id="{935459A7-4F13-6E88-0A0F-6C6EFD4E22AB}"/>
              </a:ext>
            </a:extLst>
          </p:cNvPr>
          <p:cNvSpPr txBox="1"/>
          <p:nvPr/>
        </p:nvSpPr>
        <p:spPr>
          <a:xfrm>
            <a:off x="6519409" y="4169929"/>
            <a:ext cx="4958976" cy="338554"/>
          </a:xfrm>
          <a:prstGeom prst="rect">
            <a:avLst/>
          </a:prstGeom>
          <a:noFill/>
        </p:spPr>
        <p:txBody>
          <a:bodyPr wrap="square">
            <a:spAutoFit/>
          </a:bodyPr>
          <a:lstStyle/>
          <a:p>
            <a:pPr marL="285750" indent="-285750">
              <a:buFont typeface="Arial" panose="020B0604020202020204" pitchFamily="34" charset="0"/>
              <a:buChar char="•"/>
            </a:pPr>
            <a:r>
              <a:rPr lang="en-AU" sz="1100" b="0" dirty="0">
                <a:solidFill>
                  <a:schemeClr val="tx1"/>
                </a:solidFill>
                <a:latin typeface="Arial" panose="020B0604020202020204" pitchFamily="34" charset="0"/>
                <a:cs typeface="Arial" panose="020B0604020202020204" pitchFamily="34" charset="0"/>
              </a:rPr>
              <a:t>Download your transcript from </a:t>
            </a:r>
            <a:r>
              <a:rPr lang="en-AU" sz="1100" b="0" dirty="0" err="1">
                <a:solidFill>
                  <a:schemeClr val="tx1"/>
                </a:solidFill>
                <a:latin typeface="Arial" panose="020B0604020202020204" pitchFamily="34" charset="0"/>
                <a:cs typeface="Arial" panose="020B0604020202020204" pitchFamily="34" charset="0"/>
              </a:rPr>
              <a:t>iLearn</a:t>
            </a:r>
            <a:r>
              <a:rPr lang="en-AU" sz="1100" b="0" dirty="0">
                <a:solidFill>
                  <a:schemeClr val="tx1"/>
                </a:solidFill>
                <a:latin typeface="Arial" panose="020B0604020202020204" pitchFamily="34" charset="0"/>
                <a:cs typeface="Arial" panose="020B0604020202020204" pitchFamily="34" charset="0"/>
              </a:rPr>
              <a:t> and submit to </a:t>
            </a:r>
            <a:r>
              <a:rPr lang="en-AU" sz="1100" b="0" dirty="0" err="1">
                <a:solidFill>
                  <a:schemeClr val="tx1"/>
                </a:solidFill>
                <a:latin typeface="Arial" panose="020B0604020202020204" pitchFamily="34" charset="0"/>
                <a:cs typeface="Arial" panose="020B0604020202020204" pitchFamily="34" charset="0"/>
              </a:rPr>
              <a:t>InPlace</a:t>
            </a:r>
            <a:r>
              <a:rPr lang="en-AU" sz="1600" dirty="0">
                <a:solidFill>
                  <a:schemeClr val="tx1"/>
                </a:solidFill>
                <a:latin typeface="Arial" panose="020B0604020202020204" pitchFamily="34" charset="0"/>
                <a:cs typeface="Arial" panose="020B0604020202020204" pitchFamily="34" charset="0"/>
              </a:rPr>
              <a:t>.</a:t>
            </a:r>
            <a:endParaRPr lang="en-AU" sz="1600" b="0" dirty="0">
              <a:solidFill>
                <a:schemeClr val="tx1"/>
              </a:solidFill>
              <a:latin typeface="Arial" panose="020B0604020202020204" pitchFamily="34" charset="0"/>
              <a:cs typeface="Arial" panose="020B0604020202020204" pitchFamily="34" charset="0"/>
            </a:endParaRPr>
          </a:p>
        </p:txBody>
      </p:sp>
      <p:sp>
        <p:nvSpPr>
          <p:cNvPr id="15" name="object 15"/>
          <p:cNvSpPr txBox="1"/>
          <p:nvPr/>
        </p:nvSpPr>
        <p:spPr>
          <a:xfrm>
            <a:off x="682853" y="1446170"/>
            <a:ext cx="1249045" cy="239395"/>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952A8A"/>
                </a:solidFill>
                <a:latin typeface="Arial"/>
                <a:cs typeface="Arial"/>
              </a:rPr>
              <a:t>ILearn</a:t>
            </a:r>
            <a:r>
              <a:rPr sz="1400" spc="-75" dirty="0">
                <a:solidFill>
                  <a:srgbClr val="952A8A"/>
                </a:solidFill>
                <a:latin typeface="Arial"/>
                <a:cs typeface="Arial"/>
              </a:rPr>
              <a:t> </a:t>
            </a:r>
            <a:r>
              <a:rPr sz="1400" spc="-10" dirty="0">
                <a:solidFill>
                  <a:srgbClr val="952A8A"/>
                </a:solidFill>
                <a:latin typeface="Arial"/>
                <a:cs typeface="Arial"/>
              </a:rPr>
              <a:t>Modules</a:t>
            </a:r>
            <a:endParaRPr sz="1400" dirty="0">
              <a:latin typeface="Arial"/>
              <a:cs typeface="Arial"/>
            </a:endParaRPr>
          </a:p>
        </p:txBody>
      </p:sp>
      <p:sp>
        <p:nvSpPr>
          <p:cNvPr id="21" name="object 21"/>
          <p:cNvSpPr txBox="1"/>
          <p:nvPr/>
        </p:nvSpPr>
        <p:spPr>
          <a:xfrm>
            <a:off x="540697" y="1851599"/>
            <a:ext cx="5486400" cy="351378"/>
          </a:xfrm>
          <a:prstGeom prst="rect">
            <a:avLst/>
          </a:prstGeom>
        </p:spPr>
        <p:txBody>
          <a:bodyPr vert="horz" wrap="square" lIns="0" tIns="12700" rIns="0" bIns="0" rtlCol="0">
            <a:spAutoFit/>
          </a:bodyPr>
          <a:lstStyle/>
          <a:p>
            <a:pPr marL="181610" marR="5080" indent="-169545">
              <a:lnSpc>
                <a:spcPct val="100000"/>
              </a:lnSpc>
              <a:spcBef>
                <a:spcPts val="100"/>
              </a:spcBef>
              <a:buChar char="•"/>
              <a:tabLst>
                <a:tab pos="184785" algn="l"/>
              </a:tabLst>
            </a:pPr>
            <a:r>
              <a:rPr sz="1100" dirty="0">
                <a:solidFill>
                  <a:srgbClr val="2B1D37"/>
                </a:solidFill>
                <a:latin typeface="Arial"/>
                <a:cs typeface="Arial"/>
              </a:rPr>
              <a:t>Students</a:t>
            </a:r>
            <a:r>
              <a:rPr sz="1100" spc="-45" dirty="0">
                <a:solidFill>
                  <a:srgbClr val="2B1D37"/>
                </a:solidFill>
                <a:latin typeface="Arial"/>
                <a:cs typeface="Arial"/>
              </a:rPr>
              <a:t> </a:t>
            </a:r>
            <a:r>
              <a:rPr sz="1100" dirty="0">
                <a:solidFill>
                  <a:srgbClr val="2B1D37"/>
                </a:solidFill>
                <a:latin typeface="Arial"/>
                <a:cs typeface="Arial"/>
              </a:rPr>
              <a:t>complete</a:t>
            </a:r>
            <a:r>
              <a:rPr sz="1100" spc="-35" dirty="0">
                <a:solidFill>
                  <a:srgbClr val="2B1D37"/>
                </a:solidFill>
                <a:latin typeface="Arial"/>
                <a:cs typeface="Arial"/>
              </a:rPr>
              <a:t> </a:t>
            </a:r>
            <a:r>
              <a:rPr sz="1100" dirty="0">
                <a:solidFill>
                  <a:srgbClr val="2B1D37"/>
                </a:solidFill>
                <a:latin typeface="Arial"/>
                <a:cs typeface="Arial"/>
              </a:rPr>
              <a:t>the</a:t>
            </a:r>
            <a:r>
              <a:rPr sz="1100" spc="-20" dirty="0">
                <a:solidFill>
                  <a:srgbClr val="2B1D37"/>
                </a:solidFill>
                <a:latin typeface="Arial"/>
                <a:cs typeface="Arial"/>
              </a:rPr>
              <a:t> </a:t>
            </a:r>
            <a:r>
              <a:rPr sz="1100" dirty="0">
                <a:solidFill>
                  <a:srgbClr val="2B1D37"/>
                </a:solidFill>
                <a:latin typeface="Arial"/>
                <a:cs typeface="Arial"/>
              </a:rPr>
              <a:t>mandatory</a:t>
            </a:r>
            <a:r>
              <a:rPr sz="1100" spc="-45" dirty="0">
                <a:solidFill>
                  <a:srgbClr val="2B1D37"/>
                </a:solidFill>
                <a:latin typeface="Arial"/>
                <a:cs typeface="Arial"/>
              </a:rPr>
              <a:t> </a:t>
            </a:r>
            <a:r>
              <a:rPr sz="1100" spc="-10" dirty="0">
                <a:solidFill>
                  <a:srgbClr val="2B1D37"/>
                </a:solidFill>
                <a:latin typeface="Arial"/>
                <a:cs typeface="Arial"/>
              </a:rPr>
              <a:t>modules </a:t>
            </a:r>
            <a:r>
              <a:rPr sz="1100" dirty="0">
                <a:solidFill>
                  <a:srgbClr val="2B1D37"/>
                </a:solidFill>
                <a:latin typeface="Arial"/>
                <a:cs typeface="Arial"/>
              </a:rPr>
              <a:t>covered</a:t>
            </a:r>
            <a:r>
              <a:rPr sz="1100" spc="-45" dirty="0">
                <a:solidFill>
                  <a:srgbClr val="2B1D37"/>
                </a:solidFill>
                <a:latin typeface="Arial"/>
                <a:cs typeface="Arial"/>
              </a:rPr>
              <a:t> </a:t>
            </a:r>
            <a:r>
              <a:rPr sz="1100" dirty="0">
                <a:solidFill>
                  <a:srgbClr val="2B1D37"/>
                </a:solidFill>
                <a:latin typeface="Arial"/>
                <a:cs typeface="Arial"/>
              </a:rPr>
              <a:t>by</a:t>
            </a:r>
            <a:r>
              <a:rPr sz="1100" spc="-45" dirty="0">
                <a:solidFill>
                  <a:srgbClr val="2B1D37"/>
                </a:solidFill>
                <a:latin typeface="Arial"/>
                <a:cs typeface="Arial"/>
              </a:rPr>
              <a:t> </a:t>
            </a:r>
            <a:r>
              <a:rPr sz="1100" dirty="0">
                <a:solidFill>
                  <a:srgbClr val="2B1D37"/>
                </a:solidFill>
                <a:latin typeface="Arial"/>
                <a:cs typeface="Arial"/>
              </a:rPr>
              <a:t>legislation</a:t>
            </a:r>
            <a:r>
              <a:rPr sz="1100" spc="-35" dirty="0">
                <a:solidFill>
                  <a:srgbClr val="2B1D37"/>
                </a:solidFill>
                <a:latin typeface="Arial"/>
                <a:cs typeface="Arial"/>
              </a:rPr>
              <a:t> </a:t>
            </a:r>
            <a:r>
              <a:rPr sz="1100" dirty="0">
                <a:solidFill>
                  <a:srgbClr val="2B1D37"/>
                </a:solidFill>
                <a:latin typeface="Arial"/>
                <a:cs typeface="Arial"/>
              </a:rPr>
              <a:t>only,</a:t>
            </a:r>
            <a:r>
              <a:rPr sz="1100" spc="-25" dirty="0">
                <a:solidFill>
                  <a:srgbClr val="2B1D37"/>
                </a:solidFill>
                <a:latin typeface="Arial"/>
                <a:cs typeface="Arial"/>
              </a:rPr>
              <a:t> </a:t>
            </a:r>
            <a:r>
              <a:rPr sz="1100" dirty="0">
                <a:solidFill>
                  <a:srgbClr val="2B1D37"/>
                </a:solidFill>
                <a:latin typeface="Arial"/>
                <a:cs typeface="Arial"/>
              </a:rPr>
              <a:t>which</a:t>
            </a:r>
            <a:r>
              <a:rPr sz="1100" spc="-20" dirty="0">
                <a:solidFill>
                  <a:srgbClr val="2B1D37"/>
                </a:solidFill>
                <a:latin typeface="Arial"/>
                <a:cs typeface="Arial"/>
              </a:rPr>
              <a:t> </a:t>
            </a:r>
            <a:r>
              <a:rPr sz="1100" dirty="0">
                <a:solidFill>
                  <a:srgbClr val="2B1D37"/>
                </a:solidFill>
                <a:latin typeface="Arial"/>
                <a:cs typeface="Arial"/>
              </a:rPr>
              <a:t>are</a:t>
            </a:r>
            <a:r>
              <a:rPr sz="1100" spc="-45" dirty="0">
                <a:solidFill>
                  <a:srgbClr val="2B1D37"/>
                </a:solidFill>
                <a:latin typeface="Arial"/>
                <a:cs typeface="Arial"/>
              </a:rPr>
              <a:t> </a:t>
            </a:r>
            <a:r>
              <a:rPr sz="1100" dirty="0">
                <a:solidFill>
                  <a:srgbClr val="2B1D37"/>
                </a:solidFill>
                <a:latin typeface="Arial"/>
                <a:cs typeface="Arial"/>
              </a:rPr>
              <a:t>listed</a:t>
            </a:r>
            <a:r>
              <a:rPr sz="1100" spc="-40" dirty="0">
                <a:solidFill>
                  <a:srgbClr val="2B1D37"/>
                </a:solidFill>
                <a:latin typeface="Arial"/>
                <a:cs typeface="Arial"/>
              </a:rPr>
              <a:t> </a:t>
            </a:r>
            <a:r>
              <a:rPr sz="1100" spc="-25" dirty="0">
                <a:solidFill>
                  <a:srgbClr val="2B1D37"/>
                </a:solidFill>
                <a:latin typeface="Arial"/>
                <a:cs typeface="Arial"/>
              </a:rPr>
              <a:t>on </a:t>
            </a:r>
            <a:r>
              <a:rPr sz="1100" dirty="0">
                <a:solidFill>
                  <a:srgbClr val="2B1D37"/>
                </a:solidFill>
                <a:latin typeface="Arial"/>
                <a:cs typeface="Arial"/>
              </a:rPr>
              <a:t>our</a:t>
            </a:r>
            <a:r>
              <a:rPr sz="1100" spc="-25" dirty="0">
                <a:solidFill>
                  <a:srgbClr val="2B1D37"/>
                </a:solidFill>
                <a:latin typeface="Arial"/>
                <a:cs typeface="Arial"/>
              </a:rPr>
              <a:t> </a:t>
            </a:r>
            <a:r>
              <a:rPr sz="1100" spc="-10" dirty="0">
                <a:solidFill>
                  <a:srgbClr val="2B1D37"/>
                </a:solidFill>
                <a:latin typeface="Arial"/>
                <a:cs typeface="Arial"/>
              </a:rPr>
              <a:t>website.</a:t>
            </a:r>
            <a:endParaRPr sz="1100" dirty="0">
              <a:latin typeface="Arial"/>
              <a:cs typeface="Arial"/>
            </a:endParaRPr>
          </a:p>
        </p:txBody>
      </p:sp>
      <p:pic>
        <p:nvPicPr>
          <p:cNvPr id="7" name="Picture 6">
            <a:extLst>
              <a:ext uri="{FF2B5EF4-FFF2-40B4-BE49-F238E27FC236}">
                <a16:creationId xmlns:a16="http://schemas.microsoft.com/office/drawing/2014/main" id="{E852961C-2900-A627-4EE4-316D3E0C76D9}"/>
              </a:ext>
            </a:extLst>
          </p:cNvPr>
          <p:cNvPicPr>
            <a:picLocks noChangeAspect="1"/>
          </p:cNvPicPr>
          <p:nvPr/>
        </p:nvPicPr>
        <p:blipFill>
          <a:blip r:embed="rId5"/>
          <a:stretch>
            <a:fillRect/>
          </a:stretch>
        </p:blipFill>
        <p:spPr>
          <a:xfrm>
            <a:off x="457199" y="4668703"/>
            <a:ext cx="5409248" cy="1235124"/>
          </a:xfrm>
          <a:prstGeom prst="rect">
            <a:avLst/>
          </a:prstGeom>
        </p:spPr>
      </p:pic>
      <p:sp>
        <p:nvSpPr>
          <p:cNvPr id="11" name="Text Placeholder 2">
            <a:extLst>
              <a:ext uri="{FF2B5EF4-FFF2-40B4-BE49-F238E27FC236}">
                <a16:creationId xmlns:a16="http://schemas.microsoft.com/office/drawing/2014/main" id="{8D980578-D392-48C5-4623-AE0F8912558F}"/>
              </a:ext>
            </a:extLst>
          </p:cNvPr>
          <p:cNvSpPr txBox="1">
            <a:spLocks/>
          </p:cNvSpPr>
          <p:nvPr/>
        </p:nvSpPr>
        <p:spPr>
          <a:xfrm>
            <a:off x="540697" y="4286832"/>
            <a:ext cx="5638800" cy="169277"/>
          </a:xfrm>
          <a:prstGeom prst="rect">
            <a:avLst/>
          </a:prstGeom>
        </p:spPr>
        <p:txBody>
          <a:bodyPr wrap="square" lIns="0" tIns="0" rIns="0" bIns="0">
            <a:spAutoFit/>
          </a:bodyPr>
          <a:lstStyle>
            <a:lvl1pPr marL="0">
              <a:defRPr sz="1600" b="1" i="0">
                <a:solidFill>
                  <a:srgbClr val="512379"/>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buFont typeface="Arial" panose="020B0604020202020204" pitchFamily="34" charset="0"/>
              <a:buChar char="•"/>
            </a:pPr>
            <a:r>
              <a:rPr lang="en-AU" sz="1100" b="0" dirty="0">
                <a:solidFill>
                  <a:schemeClr val="tx1"/>
                </a:solidFill>
              </a:rPr>
              <a:t>Medicine, Nursing and Midwifery students may complete the following:</a:t>
            </a:r>
          </a:p>
        </p:txBody>
      </p:sp>
      <p:sp>
        <p:nvSpPr>
          <p:cNvPr id="12" name="Text Placeholder 2">
            <a:extLst>
              <a:ext uri="{FF2B5EF4-FFF2-40B4-BE49-F238E27FC236}">
                <a16:creationId xmlns:a16="http://schemas.microsoft.com/office/drawing/2014/main" id="{E978E3B6-F9C3-F895-27EC-B7577B2DC1D6}"/>
              </a:ext>
            </a:extLst>
          </p:cNvPr>
          <p:cNvSpPr txBox="1">
            <a:spLocks/>
          </p:cNvSpPr>
          <p:nvPr/>
        </p:nvSpPr>
        <p:spPr>
          <a:xfrm>
            <a:off x="6415394" y="1858011"/>
            <a:ext cx="5167005" cy="338554"/>
          </a:xfrm>
          <a:prstGeom prst="rect">
            <a:avLst/>
          </a:prstGeom>
        </p:spPr>
        <p:txBody>
          <a:bodyPr wrap="square" lIns="0" tIns="0" rIns="0" bIns="0">
            <a:spAutoFit/>
          </a:bodyPr>
          <a:lstStyle>
            <a:lvl1pPr marL="0">
              <a:defRPr sz="1600" b="1" i="0">
                <a:solidFill>
                  <a:srgbClr val="512379"/>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AU" sz="1100" b="0" dirty="0">
                <a:solidFill>
                  <a:schemeClr val="tx1"/>
                </a:solidFill>
              </a:rPr>
              <a:t>All students attending placement at QLD Health for &gt;90 days must complete the following:</a:t>
            </a:r>
          </a:p>
        </p:txBody>
      </p:sp>
      <p:pic>
        <p:nvPicPr>
          <p:cNvPr id="9" name="Picture 8">
            <a:extLst>
              <a:ext uri="{FF2B5EF4-FFF2-40B4-BE49-F238E27FC236}">
                <a16:creationId xmlns:a16="http://schemas.microsoft.com/office/drawing/2014/main" id="{F5754286-BF38-395F-73FC-A1088AEC8AB6}"/>
              </a:ext>
            </a:extLst>
          </p:cNvPr>
          <p:cNvPicPr>
            <a:picLocks noChangeAspect="1"/>
          </p:cNvPicPr>
          <p:nvPr/>
        </p:nvPicPr>
        <p:blipFill>
          <a:blip r:embed="rId6"/>
          <a:stretch>
            <a:fillRect/>
          </a:stretch>
        </p:blipFill>
        <p:spPr>
          <a:xfrm>
            <a:off x="6519409" y="2399491"/>
            <a:ext cx="5412666" cy="1571719"/>
          </a:xfrm>
          <a:prstGeom prst="rect">
            <a:avLst/>
          </a:prstGeom>
        </p:spPr>
      </p:pic>
    </p:spTree>
    <p:extLst>
      <p:ext uri="{BB962C8B-B14F-4D97-AF65-F5344CB8AC3E}">
        <p14:creationId xmlns:p14="http://schemas.microsoft.com/office/powerpoint/2010/main" val="351320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A069-CB15-554A-6440-DE13D7DC7FF1}"/>
              </a:ext>
            </a:extLst>
          </p:cNvPr>
          <p:cNvSpPr>
            <a:spLocks noGrp="1"/>
          </p:cNvSpPr>
          <p:nvPr>
            <p:ph type="title"/>
          </p:nvPr>
        </p:nvSpPr>
        <p:spPr>
          <a:xfrm>
            <a:off x="682853" y="699008"/>
            <a:ext cx="10060940" cy="430887"/>
          </a:xfrm>
        </p:spPr>
        <p:txBody>
          <a:bodyPr/>
          <a:lstStyle/>
          <a:p>
            <a:r>
              <a:rPr lang="en-AU" dirty="0">
                <a:hlinkClick r:id="rId2"/>
              </a:rPr>
              <a:t>National Hand Hygiene Initiative (NHHI) Modules</a:t>
            </a:r>
            <a:endParaRPr lang="en-AU" dirty="0"/>
          </a:p>
        </p:txBody>
      </p:sp>
      <p:sp>
        <p:nvSpPr>
          <p:cNvPr id="3" name="Text Placeholder 2">
            <a:extLst>
              <a:ext uri="{FF2B5EF4-FFF2-40B4-BE49-F238E27FC236}">
                <a16:creationId xmlns:a16="http://schemas.microsoft.com/office/drawing/2014/main" id="{A12C9229-664C-7ADE-BB99-26925D897952}"/>
              </a:ext>
            </a:extLst>
          </p:cNvPr>
          <p:cNvSpPr>
            <a:spLocks noGrp="1"/>
          </p:cNvSpPr>
          <p:nvPr>
            <p:ph type="body" idx="1"/>
          </p:nvPr>
        </p:nvSpPr>
        <p:spPr>
          <a:xfrm>
            <a:off x="674319" y="1323848"/>
            <a:ext cx="9431020" cy="2585323"/>
          </a:xfrm>
        </p:spPr>
        <p:txBody>
          <a:bodyPr/>
          <a:lstStyle/>
          <a:p>
            <a:pPr marL="171450" indent="-171450">
              <a:buFont typeface="Arial" panose="020B0604020202020204" pitchFamily="34" charset="0"/>
              <a:buChar char="•"/>
            </a:pPr>
            <a:r>
              <a:rPr lang="en-AU" sz="1200" b="0" dirty="0">
                <a:solidFill>
                  <a:schemeClr val="tx1"/>
                </a:solidFill>
              </a:rPr>
              <a:t>All Medicine, Nursing and Midwifery students are required to complete the NHHI Modules. Allied Health students attending Queensland Health placements are required to complete these modules as outlined on the Record of allied health student training form. NOTE: Not required for Dentistry students.</a:t>
            </a:r>
            <a:br>
              <a:rPr lang="en-AU" sz="1200" b="0" dirty="0">
                <a:solidFill>
                  <a:schemeClr val="tx1"/>
                </a:solidFill>
              </a:rPr>
            </a:br>
            <a:endParaRPr lang="en-AU" sz="1200" b="0" dirty="0">
              <a:solidFill>
                <a:schemeClr val="tx1"/>
              </a:solidFill>
            </a:endParaRPr>
          </a:p>
          <a:p>
            <a:pPr marL="171450" indent="-171450">
              <a:buFont typeface="Arial" panose="020B0604020202020204" pitchFamily="34" charset="0"/>
              <a:buChar char="•"/>
            </a:pPr>
            <a:r>
              <a:rPr lang="en-AU" sz="1200" b="0" dirty="0">
                <a:solidFill>
                  <a:schemeClr val="tx1"/>
                </a:solidFill>
              </a:rPr>
              <a:t>Register for an NHHI account and complete the following modules:</a:t>
            </a:r>
            <a:br>
              <a:rPr lang="en-AU" sz="1200" b="0" dirty="0">
                <a:solidFill>
                  <a:schemeClr val="tx1"/>
                </a:solidFill>
              </a:rPr>
            </a:br>
            <a:endParaRPr lang="en-AU" sz="1200" b="0" dirty="0">
              <a:solidFill>
                <a:schemeClr val="tx1"/>
              </a:solidFill>
            </a:endParaRPr>
          </a:p>
          <a:p>
            <a:pPr marL="171450" indent="-171450">
              <a:buFont typeface="Arial" panose="020B0604020202020204" pitchFamily="34" charset="0"/>
              <a:buChar char="•"/>
            </a:pPr>
            <a:endParaRPr lang="en-AU" sz="1200" b="0" dirty="0">
              <a:solidFill>
                <a:schemeClr val="tx1"/>
              </a:solidFill>
            </a:endParaRPr>
          </a:p>
          <a:p>
            <a:pPr algn="ctr"/>
            <a:r>
              <a:rPr lang="en-AU" b="0" dirty="0">
                <a:solidFill>
                  <a:schemeClr val="tx1"/>
                </a:solidFill>
              </a:rPr>
              <a:t>1. </a:t>
            </a:r>
            <a:r>
              <a:rPr lang="en-AU" b="0" dirty="0">
                <a:solidFill>
                  <a:srgbClr val="0000FF"/>
                </a:solidFill>
                <a:hlinkClick r:id="rId3">
                  <a:extLst>
                    <a:ext uri="{A12FA001-AC4F-418D-AE19-62706E023703}">
                      <ahyp:hlinkClr xmlns:ahyp="http://schemas.microsoft.com/office/drawing/2018/hyperlinkcolor" val="tx"/>
                    </a:ext>
                  </a:extLst>
                </a:hlinkClick>
              </a:rPr>
              <a:t>Hand hygiene for clinical healthcare workers</a:t>
            </a:r>
            <a:r>
              <a:rPr lang="en-AU" b="0" dirty="0"/>
              <a:t> </a:t>
            </a:r>
            <a:br>
              <a:rPr lang="en-AU" b="0" dirty="0"/>
            </a:br>
            <a:endParaRPr lang="en-AU" b="0" dirty="0"/>
          </a:p>
          <a:p>
            <a:pPr algn="ctr"/>
            <a:r>
              <a:rPr lang="en-AU" b="0" dirty="0"/>
              <a:t>2. </a:t>
            </a:r>
            <a:r>
              <a:rPr lang="en-AU" b="0" dirty="0">
                <a:hlinkClick r:id="rId3"/>
              </a:rPr>
              <a:t>Basics of infection prevention and control orientation</a:t>
            </a:r>
            <a:r>
              <a:rPr lang="en-AU" b="0" dirty="0"/>
              <a:t> </a:t>
            </a:r>
            <a:br>
              <a:rPr lang="en-AU" sz="1200" dirty="0">
                <a:solidFill>
                  <a:schemeClr val="tx1"/>
                </a:solidFill>
              </a:rPr>
            </a:br>
            <a:br>
              <a:rPr lang="en-AU" sz="1200" dirty="0">
                <a:solidFill>
                  <a:schemeClr val="tx1"/>
                </a:solidFill>
              </a:rPr>
            </a:br>
            <a:endParaRPr lang="en-AU" sz="1200" dirty="0">
              <a:solidFill>
                <a:schemeClr val="tx1"/>
              </a:solidFill>
            </a:endParaRPr>
          </a:p>
          <a:p>
            <a:pPr marL="171450" indent="-171450">
              <a:buFont typeface="Arial" panose="020B0604020202020204" pitchFamily="34" charset="0"/>
              <a:buChar char="•"/>
            </a:pPr>
            <a:r>
              <a:rPr lang="en-AU" sz="1200" b="0" dirty="0">
                <a:solidFill>
                  <a:schemeClr val="tx1"/>
                </a:solidFill>
              </a:rPr>
              <a:t>Download both certificates and upload to </a:t>
            </a:r>
            <a:r>
              <a:rPr lang="en-AU" sz="1200" b="0" dirty="0" err="1">
                <a:solidFill>
                  <a:schemeClr val="tx1"/>
                </a:solidFill>
              </a:rPr>
              <a:t>InPlace</a:t>
            </a:r>
            <a:r>
              <a:rPr lang="en-AU" sz="1200" b="0" dirty="0">
                <a:solidFill>
                  <a:schemeClr val="tx1"/>
                </a:solidFill>
              </a:rPr>
              <a:t> in </a:t>
            </a:r>
            <a:r>
              <a:rPr lang="en-AU" sz="1200" dirty="0">
                <a:solidFill>
                  <a:schemeClr val="tx1"/>
                </a:solidFill>
              </a:rPr>
              <a:t>ONE </a:t>
            </a:r>
            <a:r>
              <a:rPr lang="en-AU" sz="1200" b="0" dirty="0">
                <a:solidFill>
                  <a:schemeClr val="tx1"/>
                </a:solidFill>
              </a:rPr>
              <a:t>file.</a:t>
            </a:r>
          </a:p>
        </p:txBody>
      </p:sp>
      <p:sp>
        <p:nvSpPr>
          <p:cNvPr id="9" name="Rectangle 8">
            <a:extLst>
              <a:ext uri="{FF2B5EF4-FFF2-40B4-BE49-F238E27FC236}">
                <a16:creationId xmlns:a16="http://schemas.microsoft.com/office/drawing/2014/main" id="{E9DA979D-8145-344E-984A-F3877AEE07E0}"/>
              </a:ext>
            </a:extLst>
          </p:cNvPr>
          <p:cNvSpPr/>
          <p:nvPr/>
        </p:nvSpPr>
        <p:spPr>
          <a:xfrm>
            <a:off x="3124200" y="5257800"/>
            <a:ext cx="762000" cy="1792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9F97EA5D-26B2-EFBF-2E25-FC43A8D50089}"/>
              </a:ext>
            </a:extLst>
          </p:cNvPr>
          <p:cNvPicPr>
            <a:picLocks noChangeAspect="1"/>
          </p:cNvPicPr>
          <p:nvPr/>
        </p:nvPicPr>
        <p:blipFill>
          <a:blip r:embed="rId4"/>
          <a:stretch>
            <a:fillRect/>
          </a:stretch>
        </p:blipFill>
        <p:spPr>
          <a:xfrm>
            <a:off x="2057400" y="4092515"/>
            <a:ext cx="3435527" cy="2330570"/>
          </a:xfrm>
          <a:prstGeom prst="rect">
            <a:avLst/>
          </a:prstGeom>
        </p:spPr>
      </p:pic>
      <p:pic>
        <p:nvPicPr>
          <p:cNvPr id="13" name="Picture 12">
            <a:extLst>
              <a:ext uri="{FF2B5EF4-FFF2-40B4-BE49-F238E27FC236}">
                <a16:creationId xmlns:a16="http://schemas.microsoft.com/office/drawing/2014/main" id="{7C2B9D25-BABF-08E5-D5CB-AB04DF411C61}"/>
              </a:ext>
            </a:extLst>
          </p:cNvPr>
          <p:cNvPicPr>
            <a:picLocks noChangeAspect="1"/>
          </p:cNvPicPr>
          <p:nvPr/>
        </p:nvPicPr>
        <p:blipFill>
          <a:blip r:embed="rId5"/>
          <a:stretch>
            <a:fillRect/>
          </a:stretch>
        </p:blipFill>
        <p:spPr>
          <a:xfrm>
            <a:off x="6400800" y="4092515"/>
            <a:ext cx="3454578" cy="2343270"/>
          </a:xfrm>
          <a:prstGeom prst="rect">
            <a:avLst/>
          </a:prstGeom>
        </p:spPr>
      </p:pic>
    </p:spTree>
    <p:extLst>
      <p:ext uri="{BB962C8B-B14F-4D97-AF65-F5344CB8AC3E}">
        <p14:creationId xmlns:p14="http://schemas.microsoft.com/office/powerpoint/2010/main" val="332489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u="sng" dirty="0">
                <a:uFill>
                  <a:solidFill>
                    <a:srgbClr val="512379"/>
                  </a:solidFill>
                </a:uFill>
                <a:hlinkClick r:id="rId2"/>
              </a:rPr>
              <a:t>Disability</a:t>
            </a:r>
            <a:r>
              <a:rPr u="sng" spc="-114" dirty="0">
                <a:uFill>
                  <a:solidFill>
                    <a:srgbClr val="512379"/>
                  </a:solidFill>
                </a:uFill>
                <a:hlinkClick r:id="rId2"/>
              </a:rPr>
              <a:t> </a:t>
            </a:r>
            <a:r>
              <a:rPr u="sng" dirty="0">
                <a:uFill>
                  <a:solidFill>
                    <a:srgbClr val="512379"/>
                  </a:solidFill>
                </a:uFill>
                <a:hlinkClick r:id="rId2"/>
              </a:rPr>
              <a:t>Worker</a:t>
            </a:r>
            <a:r>
              <a:rPr u="sng" spc="-114" dirty="0">
                <a:uFill>
                  <a:solidFill>
                    <a:srgbClr val="512379"/>
                  </a:solidFill>
                </a:uFill>
                <a:hlinkClick r:id="rId2"/>
              </a:rPr>
              <a:t> </a:t>
            </a:r>
            <a:r>
              <a:rPr u="sng" dirty="0">
                <a:uFill>
                  <a:solidFill>
                    <a:srgbClr val="512379"/>
                  </a:solidFill>
                </a:uFill>
                <a:hlinkClick r:id="rId2"/>
              </a:rPr>
              <a:t>Screening</a:t>
            </a:r>
            <a:r>
              <a:rPr u="sng" spc="-120" dirty="0">
                <a:uFill>
                  <a:solidFill>
                    <a:srgbClr val="512379"/>
                  </a:solidFill>
                </a:uFill>
                <a:hlinkClick r:id="rId2"/>
              </a:rPr>
              <a:t> </a:t>
            </a:r>
            <a:r>
              <a:rPr u="sng" dirty="0">
                <a:uFill>
                  <a:solidFill>
                    <a:srgbClr val="512379"/>
                  </a:solidFill>
                </a:uFill>
                <a:hlinkClick r:id="rId2"/>
              </a:rPr>
              <a:t>Clearance</a:t>
            </a:r>
            <a:r>
              <a:rPr u="sng" spc="-95" dirty="0">
                <a:uFill>
                  <a:solidFill>
                    <a:srgbClr val="512379"/>
                  </a:solidFill>
                </a:uFill>
                <a:hlinkClick r:id="rId2"/>
              </a:rPr>
              <a:t> </a:t>
            </a:r>
            <a:r>
              <a:rPr u="sng" spc="-25" dirty="0">
                <a:uFill>
                  <a:solidFill>
                    <a:srgbClr val="512379"/>
                  </a:solidFill>
                </a:uFill>
                <a:hlinkClick r:id="rId2"/>
              </a:rPr>
              <a:t>(DWSC/Yellow</a:t>
            </a:r>
            <a:r>
              <a:rPr u="sng" spc="-95" dirty="0">
                <a:uFill>
                  <a:solidFill>
                    <a:srgbClr val="512379"/>
                  </a:solidFill>
                </a:uFill>
                <a:hlinkClick r:id="rId2"/>
              </a:rPr>
              <a:t> </a:t>
            </a:r>
            <a:r>
              <a:rPr u="sng" spc="-10" dirty="0">
                <a:uFill>
                  <a:solidFill>
                    <a:srgbClr val="512379"/>
                  </a:solidFill>
                </a:uFill>
                <a:hlinkClick r:id="rId2"/>
              </a:rPr>
              <a:t>Card)</a:t>
            </a:r>
            <a:endParaRPr u="sng" spc="-10" dirty="0">
              <a:uFill>
                <a:solidFill>
                  <a:srgbClr val="512379"/>
                </a:solidFill>
              </a:uFill>
              <a:hlinkClick r:id="rId3"/>
            </a:endParaRPr>
          </a:p>
        </p:txBody>
      </p:sp>
      <p:sp>
        <p:nvSpPr>
          <p:cNvPr id="4" name="object 4"/>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5" name="object 5"/>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16</a:t>
            </a:fld>
            <a:endParaRPr spc="-25" dirty="0"/>
          </a:p>
        </p:txBody>
      </p:sp>
      <p:sp>
        <p:nvSpPr>
          <p:cNvPr id="3" name="object 3"/>
          <p:cNvSpPr txBox="1"/>
          <p:nvPr/>
        </p:nvSpPr>
        <p:spPr>
          <a:xfrm>
            <a:off x="811783" y="1757934"/>
            <a:ext cx="9120505" cy="2082621"/>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Lst>
            </a:pPr>
            <a:r>
              <a:rPr sz="1200" dirty="0">
                <a:solidFill>
                  <a:srgbClr val="2B1D37"/>
                </a:solidFill>
                <a:latin typeface="Arial"/>
                <a:cs typeface="Arial"/>
              </a:rPr>
              <a:t>The</a:t>
            </a:r>
            <a:r>
              <a:rPr sz="1200" spc="-40" dirty="0">
                <a:solidFill>
                  <a:srgbClr val="2B1D37"/>
                </a:solidFill>
                <a:latin typeface="Arial"/>
                <a:cs typeface="Arial"/>
              </a:rPr>
              <a:t> </a:t>
            </a:r>
            <a:r>
              <a:rPr sz="1200" dirty="0">
                <a:solidFill>
                  <a:srgbClr val="2B1D37"/>
                </a:solidFill>
                <a:latin typeface="Arial"/>
                <a:cs typeface="Arial"/>
              </a:rPr>
              <a:t>Disability</a:t>
            </a:r>
            <a:r>
              <a:rPr sz="1200" spc="-40" dirty="0">
                <a:solidFill>
                  <a:srgbClr val="2B1D37"/>
                </a:solidFill>
                <a:latin typeface="Arial"/>
                <a:cs typeface="Arial"/>
              </a:rPr>
              <a:t> </a:t>
            </a:r>
            <a:r>
              <a:rPr sz="1200" dirty="0">
                <a:solidFill>
                  <a:srgbClr val="2B1D37"/>
                </a:solidFill>
                <a:latin typeface="Arial"/>
                <a:cs typeface="Arial"/>
              </a:rPr>
              <a:t>Worker</a:t>
            </a:r>
            <a:r>
              <a:rPr sz="1200" spc="-60" dirty="0">
                <a:solidFill>
                  <a:srgbClr val="2B1D37"/>
                </a:solidFill>
                <a:latin typeface="Arial"/>
                <a:cs typeface="Arial"/>
              </a:rPr>
              <a:t> </a:t>
            </a:r>
            <a:r>
              <a:rPr sz="1200" dirty="0">
                <a:solidFill>
                  <a:srgbClr val="2B1D37"/>
                </a:solidFill>
                <a:latin typeface="Arial"/>
                <a:cs typeface="Arial"/>
              </a:rPr>
              <a:t>Screening</a:t>
            </a:r>
            <a:r>
              <a:rPr sz="1200" spc="-55" dirty="0">
                <a:solidFill>
                  <a:srgbClr val="2B1D37"/>
                </a:solidFill>
                <a:latin typeface="Arial"/>
                <a:cs typeface="Arial"/>
              </a:rPr>
              <a:t> </a:t>
            </a:r>
            <a:r>
              <a:rPr sz="1200" dirty="0">
                <a:solidFill>
                  <a:srgbClr val="2B1D37"/>
                </a:solidFill>
                <a:latin typeface="Arial"/>
                <a:cs typeface="Arial"/>
              </a:rPr>
              <a:t>Clearance</a:t>
            </a:r>
            <a:r>
              <a:rPr sz="1200" spc="-30" dirty="0">
                <a:solidFill>
                  <a:srgbClr val="2B1D37"/>
                </a:solidFill>
                <a:latin typeface="Arial"/>
                <a:cs typeface="Arial"/>
              </a:rPr>
              <a:t> </a:t>
            </a:r>
            <a:r>
              <a:rPr sz="1200" spc="-10" dirty="0">
                <a:solidFill>
                  <a:srgbClr val="2B1D37"/>
                </a:solidFill>
                <a:latin typeface="Arial"/>
                <a:cs typeface="Arial"/>
              </a:rPr>
              <a:t>(DWSC/Yellow</a:t>
            </a:r>
            <a:r>
              <a:rPr sz="1200" spc="-55" dirty="0">
                <a:solidFill>
                  <a:srgbClr val="2B1D37"/>
                </a:solidFill>
                <a:latin typeface="Arial"/>
                <a:cs typeface="Arial"/>
              </a:rPr>
              <a:t> </a:t>
            </a:r>
            <a:r>
              <a:rPr sz="1200" dirty="0">
                <a:solidFill>
                  <a:srgbClr val="2B1D37"/>
                </a:solidFill>
                <a:latin typeface="Arial"/>
                <a:cs typeface="Arial"/>
              </a:rPr>
              <a:t>Card)</a:t>
            </a:r>
            <a:r>
              <a:rPr sz="1200" spc="-30" dirty="0">
                <a:solidFill>
                  <a:srgbClr val="2B1D37"/>
                </a:solidFill>
                <a:latin typeface="Arial"/>
                <a:cs typeface="Arial"/>
              </a:rPr>
              <a:t> </a:t>
            </a:r>
            <a:r>
              <a:rPr sz="1200" dirty="0">
                <a:solidFill>
                  <a:srgbClr val="2B1D37"/>
                </a:solidFill>
                <a:latin typeface="Arial"/>
                <a:cs typeface="Arial"/>
              </a:rPr>
              <a:t>is</a:t>
            </a:r>
            <a:r>
              <a:rPr sz="1200" spc="-20" dirty="0">
                <a:solidFill>
                  <a:srgbClr val="2B1D37"/>
                </a:solidFill>
                <a:latin typeface="Arial"/>
                <a:cs typeface="Arial"/>
              </a:rPr>
              <a:t> </a:t>
            </a:r>
            <a:r>
              <a:rPr sz="1200" dirty="0">
                <a:solidFill>
                  <a:srgbClr val="2B1D37"/>
                </a:solidFill>
                <a:latin typeface="Arial"/>
                <a:cs typeface="Arial"/>
              </a:rPr>
              <a:t>required</a:t>
            </a:r>
            <a:r>
              <a:rPr sz="1200" spc="-40" dirty="0">
                <a:solidFill>
                  <a:srgbClr val="2B1D37"/>
                </a:solidFill>
                <a:latin typeface="Arial"/>
                <a:cs typeface="Arial"/>
              </a:rPr>
              <a:t> </a:t>
            </a:r>
            <a:r>
              <a:rPr sz="1200" dirty="0">
                <a:solidFill>
                  <a:srgbClr val="2B1D37"/>
                </a:solidFill>
                <a:latin typeface="Arial"/>
                <a:cs typeface="Arial"/>
              </a:rPr>
              <a:t>for</a:t>
            </a:r>
            <a:r>
              <a:rPr sz="1200" spc="-40" dirty="0">
                <a:solidFill>
                  <a:srgbClr val="2B1D37"/>
                </a:solidFill>
                <a:latin typeface="Arial"/>
                <a:cs typeface="Arial"/>
              </a:rPr>
              <a:t> </a:t>
            </a:r>
            <a:r>
              <a:rPr sz="1200" dirty="0">
                <a:solidFill>
                  <a:srgbClr val="2B1D37"/>
                </a:solidFill>
                <a:latin typeface="Arial"/>
                <a:cs typeface="Arial"/>
              </a:rPr>
              <a:t>placements</a:t>
            </a:r>
            <a:r>
              <a:rPr sz="1200" spc="-50" dirty="0">
                <a:solidFill>
                  <a:srgbClr val="2B1D37"/>
                </a:solidFill>
                <a:latin typeface="Arial"/>
                <a:cs typeface="Arial"/>
              </a:rPr>
              <a:t> </a:t>
            </a:r>
            <a:r>
              <a:rPr sz="1200" dirty="0">
                <a:solidFill>
                  <a:srgbClr val="2B1D37"/>
                </a:solidFill>
                <a:latin typeface="Arial"/>
                <a:cs typeface="Arial"/>
              </a:rPr>
              <a:t>within</a:t>
            </a:r>
            <a:r>
              <a:rPr sz="1200" spc="-30" dirty="0">
                <a:solidFill>
                  <a:srgbClr val="2B1D37"/>
                </a:solidFill>
                <a:latin typeface="Arial"/>
                <a:cs typeface="Arial"/>
              </a:rPr>
              <a:t> </a:t>
            </a:r>
            <a:r>
              <a:rPr sz="1200" dirty="0">
                <a:solidFill>
                  <a:srgbClr val="2B1D37"/>
                </a:solidFill>
                <a:latin typeface="Arial"/>
                <a:cs typeface="Arial"/>
              </a:rPr>
              <a:t>the</a:t>
            </a:r>
            <a:r>
              <a:rPr sz="1200" spc="-25" dirty="0">
                <a:solidFill>
                  <a:srgbClr val="2B1D37"/>
                </a:solidFill>
                <a:latin typeface="Arial"/>
                <a:cs typeface="Arial"/>
              </a:rPr>
              <a:t> </a:t>
            </a:r>
            <a:r>
              <a:rPr sz="1200" dirty="0">
                <a:solidFill>
                  <a:srgbClr val="2B1D37"/>
                </a:solidFill>
                <a:latin typeface="Arial"/>
                <a:cs typeface="Arial"/>
              </a:rPr>
              <a:t>Department</a:t>
            </a:r>
            <a:r>
              <a:rPr sz="1200" spc="-55" dirty="0">
                <a:solidFill>
                  <a:srgbClr val="2B1D37"/>
                </a:solidFill>
                <a:latin typeface="Arial"/>
                <a:cs typeface="Arial"/>
              </a:rPr>
              <a:t> </a:t>
            </a:r>
            <a:r>
              <a:rPr sz="1200" dirty="0">
                <a:solidFill>
                  <a:srgbClr val="2B1D37"/>
                </a:solidFill>
                <a:latin typeface="Arial"/>
                <a:cs typeface="Arial"/>
              </a:rPr>
              <a:t>of</a:t>
            </a:r>
            <a:r>
              <a:rPr sz="1200" spc="-25" dirty="0">
                <a:solidFill>
                  <a:srgbClr val="2B1D37"/>
                </a:solidFill>
                <a:latin typeface="Arial"/>
                <a:cs typeface="Arial"/>
              </a:rPr>
              <a:t> </a:t>
            </a:r>
            <a:r>
              <a:rPr sz="1200" spc="-10" dirty="0">
                <a:solidFill>
                  <a:srgbClr val="2B1D37"/>
                </a:solidFill>
                <a:latin typeface="Arial"/>
                <a:cs typeface="Arial"/>
              </a:rPr>
              <a:t>Communities, </a:t>
            </a:r>
            <a:r>
              <a:rPr sz="1200" dirty="0">
                <a:solidFill>
                  <a:srgbClr val="2B1D37"/>
                </a:solidFill>
                <a:latin typeface="Arial"/>
                <a:cs typeface="Arial"/>
              </a:rPr>
              <a:t>Disability</a:t>
            </a:r>
            <a:r>
              <a:rPr sz="1200" spc="-35" dirty="0">
                <a:solidFill>
                  <a:srgbClr val="2B1D37"/>
                </a:solidFill>
                <a:latin typeface="Arial"/>
                <a:cs typeface="Arial"/>
              </a:rPr>
              <a:t> </a:t>
            </a:r>
            <a:r>
              <a:rPr sz="1200" dirty="0">
                <a:solidFill>
                  <a:srgbClr val="2B1D37"/>
                </a:solidFill>
                <a:latin typeface="Arial"/>
                <a:cs typeface="Arial"/>
              </a:rPr>
              <a:t>Services</a:t>
            </a:r>
            <a:r>
              <a:rPr sz="1200" spc="-20" dirty="0">
                <a:solidFill>
                  <a:srgbClr val="2B1D37"/>
                </a:solidFill>
                <a:latin typeface="Arial"/>
                <a:cs typeface="Arial"/>
              </a:rPr>
              <a:t> </a:t>
            </a:r>
            <a:r>
              <a:rPr sz="1200" dirty="0">
                <a:solidFill>
                  <a:srgbClr val="2B1D37"/>
                </a:solidFill>
                <a:latin typeface="Arial"/>
                <a:cs typeface="Arial"/>
              </a:rPr>
              <a:t>and</a:t>
            </a:r>
            <a:r>
              <a:rPr sz="1200" spc="-30" dirty="0">
                <a:solidFill>
                  <a:srgbClr val="2B1D37"/>
                </a:solidFill>
                <a:latin typeface="Arial"/>
                <a:cs typeface="Arial"/>
              </a:rPr>
              <a:t> </a:t>
            </a:r>
            <a:r>
              <a:rPr sz="1200" dirty="0">
                <a:solidFill>
                  <a:srgbClr val="2B1D37"/>
                </a:solidFill>
                <a:latin typeface="Arial"/>
                <a:cs typeface="Arial"/>
              </a:rPr>
              <a:t>Seniors</a:t>
            </a:r>
            <a:r>
              <a:rPr sz="1200" spc="-35" dirty="0">
                <a:solidFill>
                  <a:srgbClr val="2B1D37"/>
                </a:solidFill>
                <a:latin typeface="Arial"/>
                <a:cs typeface="Arial"/>
              </a:rPr>
              <a:t> </a:t>
            </a:r>
            <a:r>
              <a:rPr sz="1200" dirty="0">
                <a:solidFill>
                  <a:srgbClr val="2B1D37"/>
                </a:solidFill>
                <a:latin typeface="Arial"/>
                <a:cs typeface="Arial"/>
              </a:rPr>
              <a:t>funded</a:t>
            </a:r>
            <a:r>
              <a:rPr sz="1200" spc="-50" dirty="0">
                <a:solidFill>
                  <a:srgbClr val="2B1D37"/>
                </a:solidFill>
                <a:latin typeface="Arial"/>
                <a:cs typeface="Arial"/>
              </a:rPr>
              <a:t> </a:t>
            </a:r>
            <a:r>
              <a:rPr sz="1200" dirty="0">
                <a:solidFill>
                  <a:srgbClr val="2B1D37"/>
                </a:solidFill>
                <a:latin typeface="Arial"/>
                <a:cs typeface="Arial"/>
              </a:rPr>
              <a:t>non-government</a:t>
            </a:r>
            <a:r>
              <a:rPr sz="1200" spc="-45" dirty="0">
                <a:solidFill>
                  <a:srgbClr val="2B1D37"/>
                </a:solidFill>
                <a:latin typeface="Arial"/>
                <a:cs typeface="Arial"/>
              </a:rPr>
              <a:t> </a:t>
            </a:r>
            <a:r>
              <a:rPr sz="1200" dirty="0">
                <a:solidFill>
                  <a:srgbClr val="2B1D37"/>
                </a:solidFill>
                <a:latin typeface="Arial"/>
                <a:cs typeface="Arial"/>
              </a:rPr>
              <a:t>service</a:t>
            </a:r>
            <a:r>
              <a:rPr sz="1200" spc="-10" dirty="0">
                <a:solidFill>
                  <a:srgbClr val="2B1D37"/>
                </a:solidFill>
                <a:latin typeface="Arial"/>
                <a:cs typeface="Arial"/>
              </a:rPr>
              <a:t> </a:t>
            </a:r>
            <a:r>
              <a:rPr sz="1200" dirty="0">
                <a:solidFill>
                  <a:srgbClr val="2B1D37"/>
                </a:solidFill>
                <a:latin typeface="Arial"/>
                <a:cs typeface="Arial"/>
              </a:rPr>
              <a:t>provider</a:t>
            </a:r>
            <a:r>
              <a:rPr sz="1200" spc="-25" dirty="0">
                <a:solidFill>
                  <a:srgbClr val="2B1D37"/>
                </a:solidFill>
                <a:latin typeface="Arial"/>
                <a:cs typeface="Arial"/>
              </a:rPr>
              <a:t> </a:t>
            </a:r>
            <a:r>
              <a:rPr sz="1200" dirty="0">
                <a:solidFill>
                  <a:srgbClr val="2B1D37"/>
                </a:solidFill>
                <a:latin typeface="Arial"/>
                <a:cs typeface="Arial"/>
              </a:rPr>
              <a:t>or</a:t>
            </a:r>
            <a:r>
              <a:rPr sz="1200" spc="-25" dirty="0">
                <a:solidFill>
                  <a:srgbClr val="2B1D37"/>
                </a:solidFill>
                <a:latin typeface="Arial"/>
                <a:cs typeface="Arial"/>
              </a:rPr>
              <a:t> </a:t>
            </a:r>
            <a:r>
              <a:rPr sz="1200" dirty="0">
                <a:solidFill>
                  <a:srgbClr val="2B1D37"/>
                </a:solidFill>
                <a:latin typeface="Arial"/>
                <a:cs typeface="Arial"/>
              </a:rPr>
              <a:t>a</a:t>
            </a:r>
            <a:r>
              <a:rPr sz="1200" spc="-5" dirty="0">
                <a:solidFill>
                  <a:srgbClr val="2B1D37"/>
                </a:solidFill>
                <a:latin typeface="Arial"/>
                <a:cs typeface="Arial"/>
              </a:rPr>
              <a:t> </a:t>
            </a:r>
            <a:r>
              <a:rPr sz="1200" dirty="0">
                <a:solidFill>
                  <a:srgbClr val="2B1D37"/>
                </a:solidFill>
                <a:latin typeface="Arial"/>
                <a:cs typeface="Arial"/>
              </a:rPr>
              <a:t>National</a:t>
            </a:r>
            <a:r>
              <a:rPr sz="1200" spc="-50" dirty="0">
                <a:solidFill>
                  <a:srgbClr val="2B1D37"/>
                </a:solidFill>
                <a:latin typeface="Arial"/>
                <a:cs typeface="Arial"/>
              </a:rPr>
              <a:t> </a:t>
            </a:r>
            <a:r>
              <a:rPr sz="1200" dirty="0">
                <a:solidFill>
                  <a:srgbClr val="2B1D37"/>
                </a:solidFill>
                <a:latin typeface="Arial"/>
                <a:cs typeface="Arial"/>
              </a:rPr>
              <a:t>Disability</a:t>
            </a:r>
            <a:r>
              <a:rPr sz="1200" spc="-30" dirty="0">
                <a:solidFill>
                  <a:srgbClr val="2B1D37"/>
                </a:solidFill>
                <a:latin typeface="Arial"/>
                <a:cs typeface="Arial"/>
              </a:rPr>
              <a:t> </a:t>
            </a:r>
            <a:r>
              <a:rPr sz="1200" dirty="0">
                <a:solidFill>
                  <a:srgbClr val="2B1D37"/>
                </a:solidFill>
                <a:latin typeface="Arial"/>
                <a:cs typeface="Arial"/>
              </a:rPr>
              <a:t>Insurance</a:t>
            </a:r>
            <a:r>
              <a:rPr sz="1200" spc="-40" dirty="0">
                <a:solidFill>
                  <a:srgbClr val="2B1D37"/>
                </a:solidFill>
                <a:latin typeface="Arial"/>
                <a:cs typeface="Arial"/>
              </a:rPr>
              <a:t> </a:t>
            </a:r>
            <a:r>
              <a:rPr sz="1200" dirty="0">
                <a:solidFill>
                  <a:srgbClr val="2B1D37"/>
                </a:solidFill>
                <a:latin typeface="Arial"/>
                <a:cs typeface="Arial"/>
              </a:rPr>
              <a:t>Scheme</a:t>
            </a:r>
            <a:r>
              <a:rPr sz="1200" spc="-40" dirty="0">
                <a:solidFill>
                  <a:srgbClr val="2B1D37"/>
                </a:solidFill>
                <a:latin typeface="Arial"/>
                <a:cs typeface="Arial"/>
              </a:rPr>
              <a:t> </a:t>
            </a:r>
            <a:r>
              <a:rPr sz="1200" dirty="0">
                <a:solidFill>
                  <a:srgbClr val="2B1D37"/>
                </a:solidFill>
                <a:latin typeface="Arial"/>
                <a:cs typeface="Arial"/>
              </a:rPr>
              <a:t>(NDIS)</a:t>
            </a:r>
            <a:r>
              <a:rPr sz="1200" spc="-10" dirty="0">
                <a:solidFill>
                  <a:srgbClr val="2B1D37"/>
                </a:solidFill>
                <a:latin typeface="Arial"/>
                <a:cs typeface="Arial"/>
              </a:rPr>
              <a:t> </a:t>
            </a:r>
            <a:r>
              <a:rPr sz="1200" spc="-20" dirty="0">
                <a:solidFill>
                  <a:srgbClr val="2B1D37"/>
                </a:solidFill>
                <a:latin typeface="Arial"/>
                <a:cs typeface="Arial"/>
              </a:rPr>
              <a:t>non- </a:t>
            </a:r>
            <a:r>
              <a:rPr sz="1200" dirty="0">
                <a:solidFill>
                  <a:srgbClr val="2B1D37"/>
                </a:solidFill>
                <a:latin typeface="Arial"/>
                <a:cs typeface="Arial"/>
              </a:rPr>
              <a:t>government</a:t>
            </a:r>
            <a:r>
              <a:rPr sz="1200" spc="-55" dirty="0">
                <a:solidFill>
                  <a:srgbClr val="2B1D37"/>
                </a:solidFill>
                <a:latin typeface="Arial"/>
                <a:cs typeface="Arial"/>
              </a:rPr>
              <a:t> </a:t>
            </a:r>
            <a:r>
              <a:rPr sz="1200" dirty="0">
                <a:solidFill>
                  <a:srgbClr val="2B1D37"/>
                </a:solidFill>
                <a:latin typeface="Arial"/>
                <a:cs typeface="Arial"/>
              </a:rPr>
              <a:t>service</a:t>
            </a:r>
            <a:r>
              <a:rPr sz="1200" spc="-15" dirty="0">
                <a:solidFill>
                  <a:srgbClr val="2B1D37"/>
                </a:solidFill>
                <a:latin typeface="Arial"/>
                <a:cs typeface="Arial"/>
              </a:rPr>
              <a:t> </a:t>
            </a:r>
            <a:r>
              <a:rPr sz="1200" spc="-10" dirty="0">
                <a:solidFill>
                  <a:srgbClr val="2B1D37"/>
                </a:solidFill>
                <a:latin typeface="Arial"/>
                <a:cs typeface="Arial"/>
              </a:rPr>
              <a:t>provider.</a:t>
            </a:r>
            <a:r>
              <a:rPr sz="1200" spc="-65" dirty="0">
                <a:solidFill>
                  <a:srgbClr val="2B1D37"/>
                </a:solidFill>
                <a:latin typeface="Arial"/>
                <a:cs typeface="Arial"/>
              </a:rPr>
              <a:t> </a:t>
            </a:r>
            <a:r>
              <a:rPr sz="1200" spc="-25" dirty="0">
                <a:solidFill>
                  <a:srgbClr val="2B1D37"/>
                </a:solidFill>
                <a:latin typeface="Arial"/>
                <a:cs typeface="Arial"/>
              </a:rPr>
              <a:t>You </a:t>
            </a:r>
            <a:r>
              <a:rPr sz="1200" dirty="0">
                <a:solidFill>
                  <a:srgbClr val="2B1D37"/>
                </a:solidFill>
                <a:latin typeface="Arial"/>
                <a:cs typeface="Arial"/>
              </a:rPr>
              <a:t>will</a:t>
            </a:r>
            <a:r>
              <a:rPr sz="1200" spc="-10" dirty="0">
                <a:solidFill>
                  <a:srgbClr val="2B1D37"/>
                </a:solidFill>
                <a:latin typeface="Arial"/>
                <a:cs typeface="Arial"/>
              </a:rPr>
              <a:t> </a:t>
            </a:r>
            <a:r>
              <a:rPr sz="1200" dirty="0">
                <a:solidFill>
                  <a:srgbClr val="2B1D37"/>
                </a:solidFill>
                <a:latin typeface="Arial"/>
                <a:cs typeface="Arial"/>
              </a:rPr>
              <a:t>be</a:t>
            </a:r>
            <a:r>
              <a:rPr sz="1200" spc="-35" dirty="0">
                <a:solidFill>
                  <a:srgbClr val="2B1D37"/>
                </a:solidFill>
                <a:latin typeface="Arial"/>
                <a:cs typeface="Arial"/>
              </a:rPr>
              <a:t> </a:t>
            </a:r>
            <a:r>
              <a:rPr sz="1200" dirty="0">
                <a:solidFill>
                  <a:srgbClr val="2B1D37"/>
                </a:solidFill>
                <a:latin typeface="Arial"/>
                <a:cs typeface="Arial"/>
              </a:rPr>
              <a:t>informed</a:t>
            </a:r>
            <a:r>
              <a:rPr sz="1200" spc="-60" dirty="0">
                <a:solidFill>
                  <a:srgbClr val="2B1D37"/>
                </a:solidFill>
                <a:latin typeface="Arial"/>
                <a:cs typeface="Arial"/>
              </a:rPr>
              <a:t> </a:t>
            </a:r>
            <a:r>
              <a:rPr sz="1200" dirty="0">
                <a:solidFill>
                  <a:srgbClr val="2B1D37"/>
                </a:solidFill>
                <a:latin typeface="Arial"/>
                <a:cs typeface="Arial"/>
              </a:rPr>
              <a:t>if</a:t>
            </a:r>
            <a:r>
              <a:rPr sz="1200" spc="-20" dirty="0">
                <a:solidFill>
                  <a:srgbClr val="2B1D37"/>
                </a:solidFill>
                <a:latin typeface="Arial"/>
                <a:cs typeface="Arial"/>
              </a:rPr>
              <a:t> </a:t>
            </a:r>
            <a:r>
              <a:rPr sz="1200" dirty="0">
                <a:solidFill>
                  <a:srgbClr val="2B1D37"/>
                </a:solidFill>
                <a:latin typeface="Arial"/>
                <a:cs typeface="Arial"/>
              </a:rPr>
              <a:t>your</a:t>
            </a:r>
            <a:r>
              <a:rPr sz="1200" spc="-20" dirty="0">
                <a:solidFill>
                  <a:srgbClr val="2B1D37"/>
                </a:solidFill>
                <a:latin typeface="Arial"/>
                <a:cs typeface="Arial"/>
              </a:rPr>
              <a:t> </a:t>
            </a:r>
            <a:r>
              <a:rPr sz="1200" dirty="0">
                <a:solidFill>
                  <a:srgbClr val="2B1D37"/>
                </a:solidFill>
                <a:latin typeface="Arial"/>
                <a:cs typeface="Arial"/>
              </a:rPr>
              <a:t>placement</a:t>
            </a:r>
            <a:r>
              <a:rPr sz="1200" spc="-35" dirty="0">
                <a:solidFill>
                  <a:srgbClr val="2B1D37"/>
                </a:solidFill>
                <a:latin typeface="Arial"/>
                <a:cs typeface="Arial"/>
              </a:rPr>
              <a:t> </a:t>
            </a:r>
            <a:r>
              <a:rPr sz="1200" dirty="0">
                <a:solidFill>
                  <a:srgbClr val="2B1D37"/>
                </a:solidFill>
                <a:latin typeface="Arial"/>
                <a:cs typeface="Arial"/>
              </a:rPr>
              <a:t>provider</a:t>
            </a:r>
            <a:r>
              <a:rPr sz="1200" spc="-40" dirty="0">
                <a:solidFill>
                  <a:srgbClr val="2B1D37"/>
                </a:solidFill>
                <a:latin typeface="Arial"/>
                <a:cs typeface="Arial"/>
              </a:rPr>
              <a:t> </a:t>
            </a:r>
            <a:r>
              <a:rPr sz="1200" dirty="0">
                <a:solidFill>
                  <a:srgbClr val="2B1D37"/>
                </a:solidFill>
                <a:latin typeface="Arial"/>
                <a:cs typeface="Arial"/>
              </a:rPr>
              <a:t>requires</a:t>
            </a:r>
            <a:r>
              <a:rPr sz="1200" spc="-30" dirty="0">
                <a:solidFill>
                  <a:srgbClr val="2B1D37"/>
                </a:solidFill>
                <a:latin typeface="Arial"/>
                <a:cs typeface="Arial"/>
              </a:rPr>
              <a:t> </a:t>
            </a:r>
            <a:r>
              <a:rPr sz="1200" dirty="0">
                <a:solidFill>
                  <a:srgbClr val="2B1D37"/>
                </a:solidFill>
                <a:latin typeface="Arial"/>
                <a:cs typeface="Arial"/>
              </a:rPr>
              <a:t>you</a:t>
            </a:r>
            <a:r>
              <a:rPr sz="1200" spc="-25" dirty="0">
                <a:solidFill>
                  <a:srgbClr val="2B1D37"/>
                </a:solidFill>
                <a:latin typeface="Arial"/>
                <a:cs typeface="Arial"/>
              </a:rPr>
              <a:t> </a:t>
            </a:r>
            <a:r>
              <a:rPr sz="1200" dirty="0">
                <a:solidFill>
                  <a:srgbClr val="2B1D37"/>
                </a:solidFill>
                <a:latin typeface="Arial"/>
                <a:cs typeface="Arial"/>
              </a:rPr>
              <a:t>to</a:t>
            </a:r>
            <a:r>
              <a:rPr sz="1200" spc="-15" dirty="0">
                <a:solidFill>
                  <a:srgbClr val="2B1D37"/>
                </a:solidFill>
                <a:latin typeface="Arial"/>
                <a:cs typeface="Arial"/>
              </a:rPr>
              <a:t> </a:t>
            </a:r>
            <a:r>
              <a:rPr sz="1200" dirty="0">
                <a:solidFill>
                  <a:srgbClr val="2B1D37"/>
                </a:solidFill>
                <a:latin typeface="Arial"/>
                <a:cs typeface="Arial"/>
              </a:rPr>
              <a:t>obtain</a:t>
            </a:r>
            <a:r>
              <a:rPr sz="1200" spc="-30" dirty="0">
                <a:solidFill>
                  <a:srgbClr val="2B1D37"/>
                </a:solidFill>
                <a:latin typeface="Arial"/>
                <a:cs typeface="Arial"/>
              </a:rPr>
              <a:t> </a:t>
            </a:r>
            <a:r>
              <a:rPr sz="1200" dirty="0">
                <a:solidFill>
                  <a:srgbClr val="2B1D37"/>
                </a:solidFill>
                <a:latin typeface="Arial"/>
                <a:cs typeface="Arial"/>
              </a:rPr>
              <a:t>a</a:t>
            </a:r>
            <a:r>
              <a:rPr sz="1200" spc="-45" dirty="0">
                <a:solidFill>
                  <a:srgbClr val="2B1D37"/>
                </a:solidFill>
                <a:latin typeface="Arial"/>
                <a:cs typeface="Arial"/>
              </a:rPr>
              <a:t> </a:t>
            </a:r>
            <a:r>
              <a:rPr sz="1200" spc="-10" dirty="0">
                <a:solidFill>
                  <a:srgbClr val="2B1D37"/>
                </a:solidFill>
                <a:latin typeface="Arial"/>
                <a:cs typeface="Arial"/>
              </a:rPr>
              <a:t>DWSC/Yellow</a:t>
            </a:r>
            <a:r>
              <a:rPr sz="1200" spc="-55" dirty="0">
                <a:solidFill>
                  <a:srgbClr val="2B1D37"/>
                </a:solidFill>
                <a:latin typeface="Arial"/>
                <a:cs typeface="Arial"/>
              </a:rPr>
              <a:t> </a:t>
            </a:r>
            <a:r>
              <a:rPr sz="1200" spc="-10" dirty="0">
                <a:solidFill>
                  <a:srgbClr val="2B1D37"/>
                </a:solidFill>
                <a:latin typeface="Arial"/>
                <a:cs typeface="Arial"/>
              </a:rPr>
              <a:t>Card.</a:t>
            </a:r>
            <a:endParaRPr sz="1200" dirty="0">
              <a:latin typeface="Arial"/>
              <a:cs typeface="Arial"/>
            </a:endParaRPr>
          </a:p>
          <a:p>
            <a:pPr>
              <a:lnSpc>
                <a:spcPct val="100000"/>
              </a:lnSpc>
              <a:spcBef>
                <a:spcPts val="120"/>
              </a:spcBef>
              <a:buClr>
                <a:srgbClr val="2B1D37"/>
              </a:buClr>
              <a:buFont typeface="Arial"/>
              <a:buChar char="•"/>
            </a:pPr>
            <a:endParaRPr sz="1200" dirty="0">
              <a:latin typeface="Arial"/>
              <a:cs typeface="Arial"/>
            </a:endParaRPr>
          </a:p>
          <a:p>
            <a:pPr marL="299085" marR="62230" indent="-287020">
              <a:lnSpc>
                <a:spcPct val="100000"/>
              </a:lnSpc>
              <a:buChar char="•"/>
              <a:tabLst>
                <a:tab pos="299085" algn="l"/>
              </a:tabLst>
            </a:pPr>
            <a:r>
              <a:rPr sz="1200" dirty="0">
                <a:solidFill>
                  <a:srgbClr val="2B1D37"/>
                </a:solidFill>
                <a:latin typeface="Arial"/>
                <a:cs typeface="Arial"/>
              </a:rPr>
              <a:t>If</a:t>
            </a:r>
            <a:r>
              <a:rPr sz="1200" spc="-5" dirty="0">
                <a:solidFill>
                  <a:srgbClr val="2B1D37"/>
                </a:solidFill>
                <a:latin typeface="Arial"/>
                <a:cs typeface="Arial"/>
              </a:rPr>
              <a:t> </a:t>
            </a:r>
            <a:r>
              <a:rPr sz="1200" dirty="0">
                <a:solidFill>
                  <a:srgbClr val="2B1D37"/>
                </a:solidFill>
                <a:latin typeface="Arial"/>
                <a:cs typeface="Arial"/>
              </a:rPr>
              <a:t>you</a:t>
            </a:r>
            <a:r>
              <a:rPr sz="1200" spc="-10" dirty="0">
                <a:solidFill>
                  <a:srgbClr val="2B1D37"/>
                </a:solidFill>
                <a:latin typeface="Arial"/>
                <a:cs typeface="Arial"/>
              </a:rPr>
              <a:t> </a:t>
            </a:r>
            <a:r>
              <a:rPr sz="1200" dirty="0">
                <a:solidFill>
                  <a:srgbClr val="2B1D37"/>
                </a:solidFill>
                <a:latin typeface="Arial"/>
                <a:cs typeface="Arial"/>
              </a:rPr>
              <a:t>have</a:t>
            </a:r>
            <a:r>
              <a:rPr sz="1200" spc="-20" dirty="0">
                <a:solidFill>
                  <a:srgbClr val="2B1D37"/>
                </a:solidFill>
                <a:latin typeface="Arial"/>
                <a:cs typeface="Arial"/>
              </a:rPr>
              <a:t> </a:t>
            </a:r>
            <a:r>
              <a:rPr sz="1200" dirty="0">
                <a:solidFill>
                  <a:srgbClr val="2B1D37"/>
                </a:solidFill>
                <a:latin typeface="Arial"/>
                <a:cs typeface="Arial"/>
              </a:rPr>
              <a:t>been</a:t>
            </a:r>
            <a:r>
              <a:rPr sz="1200" spc="-20" dirty="0">
                <a:solidFill>
                  <a:srgbClr val="2B1D37"/>
                </a:solidFill>
                <a:latin typeface="Arial"/>
                <a:cs typeface="Arial"/>
              </a:rPr>
              <a:t> </a:t>
            </a:r>
            <a:r>
              <a:rPr sz="1200" dirty="0">
                <a:solidFill>
                  <a:srgbClr val="2B1D37"/>
                </a:solidFill>
                <a:latin typeface="Arial"/>
                <a:cs typeface="Arial"/>
              </a:rPr>
              <a:t>told</a:t>
            </a:r>
            <a:r>
              <a:rPr sz="1200" spc="-55" dirty="0">
                <a:solidFill>
                  <a:srgbClr val="2B1D37"/>
                </a:solidFill>
                <a:latin typeface="Arial"/>
                <a:cs typeface="Arial"/>
              </a:rPr>
              <a:t> </a:t>
            </a:r>
            <a:r>
              <a:rPr sz="1200" dirty="0">
                <a:solidFill>
                  <a:srgbClr val="2B1D37"/>
                </a:solidFill>
                <a:latin typeface="Arial"/>
                <a:cs typeface="Arial"/>
              </a:rPr>
              <a:t>you</a:t>
            </a:r>
            <a:r>
              <a:rPr sz="1200" spc="-10" dirty="0">
                <a:solidFill>
                  <a:srgbClr val="2B1D37"/>
                </a:solidFill>
                <a:latin typeface="Arial"/>
                <a:cs typeface="Arial"/>
              </a:rPr>
              <a:t> </a:t>
            </a:r>
            <a:r>
              <a:rPr sz="1200" dirty="0">
                <a:solidFill>
                  <a:srgbClr val="2B1D37"/>
                </a:solidFill>
                <a:latin typeface="Arial"/>
                <a:cs typeface="Arial"/>
              </a:rPr>
              <a:t>need</a:t>
            </a:r>
            <a:r>
              <a:rPr sz="1200" spc="-40" dirty="0">
                <a:solidFill>
                  <a:srgbClr val="2B1D37"/>
                </a:solidFill>
                <a:latin typeface="Arial"/>
                <a:cs typeface="Arial"/>
              </a:rPr>
              <a:t> </a:t>
            </a:r>
            <a:r>
              <a:rPr sz="1200" dirty="0">
                <a:solidFill>
                  <a:srgbClr val="2B1D37"/>
                </a:solidFill>
                <a:latin typeface="Arial"/>
                <a:cs typeface="Arial"/>
              </a:rPr>
              <a:t>to</a:t>
            </a:r>
            <a:r>
              <a:rPr sz="1200" spc="-15" dirty="0">
                <a:solidFill>
                  <a:srgbClr val="2B1D37"/>
                </a:solidFill>
                <a:latin typeface="Arial"/>
                <a:cs typeface="Arial"/>
              </a:rPr>
              <a:t> </a:t>
            </a:r>
            <a:r>
              <a:rPr sz="1200" dirty="0">
                <a:solidFill>
                  <a:srgbClr val="2B1D37"/>
                </a:solidFill>
                <a:latin typeface="Arial"/>
                <a:cs typeface="Arial"/>
              </a:rPr>
              <a:t>have</a:t>
            </a:r>
            <a:r>
              <a:rPr sz="1200" spc="-15" dirty="0">
                <a:solidFill>
                  <a:srgbClr val="2B1D37"/>
                </a:solidFill>
                <a:latin typeface="Arial"/>
                <a:cs typeface="Arial"/>
              </a:rPr>
              <a:t> </a:t>
            </a:r>
            <a:r>
              <a:rPr sz="1200" dirty="0">
                <a:solidFill>
                  <a:srgbClr val="2B1D37"/>
                </a:solidFill>
                <a:latin typeface="Arial"/>
                <a:cs typeface="Arial"/>
              </a:rPr>
              <a:t>completed</a:t>
            </a:r>
            <a:r>
              <a:rPr sz="1200" spc="-55" dirty="0">
                <a:solidFill>
                  <a:srgbClr val="2B1D37"/>
                </a:solidFill>
                <a:latin typeface="Arial"/>
                <a:cs typeface="Arial"/>
              </a:rPr>
              <a:t> </a:t>
            </a:r>
            <a:r>
              <a:rPr sz="1200" dirty="0">
                <a:solidFill>
                  <a:srgbClr val="2B1D37"/>
                </a:solidFill>
                <a:latin typeface="Arial"/>
                <a:cs typeface="Arial"/>
              </a:rPr>
              <a:t>a</a:t>
            </a:r>
            <a:r>
              <a:rPr sz="1200" spc="-10" dirty="0">
                <a:solidFill>
                  <a:srgbClr val="2B1D37"/>
                </a:solidFill>
                <a:latin typeface="Arial"/>
                <a:cs typeface="Arial"/>
              </a:rPr>
              <a:t> </a:t>
            </a:r>
            <a:r>
              <a:rPr sz="1200" dirty="0">
                <a:solidFill>
                  <a:srgbClr val="2B1D37"/>
                </a:solidFill>
                <a:latin typeface="Arial"/>
                <a:cs typeface="Arial"/>
              </a:rPr>
              <a:t>Disability</a:t>
            </a:r>
            <a:r>
              <a:rPr sz="1200" spc="-35" dirty="0">
                <a:solidFill>
                  <a:srgbClr val="2B1D37"/>
                </a:solidFill>
                <a:latin typeface="Arial"/>
                <a:cs typeface="Arial"/>
              </a:rPr>
              <a:t> </a:t>
            </a:r>
            <a:r>
              <a:rPr sz="1200" dirty="0">
                <a:solidFill>
                  <a:srgbClr val="2B1D37"/>
                </a:solidFill>
                <a:latin typeface="Arial"/>
                <a:cs typeface="Arial"/>
              </a:rPr>
              <a:t>Worker</a:t>
            </a:r>
            <a:r>
              <a:rPr sz="1200" spc="-50" dirty="0">
                <a:solidFill>
                  <a:srgbClr val="2B1D37"/>
                </a:solidFill>
                <a:latin typeface="Arial"/>
                <a:cs typeface="Arial"/>
              </a:rPr>
              <a:t> </a:t>
            </a:r>
            <a:r>
              <a:rPr sz="1200" dirty="0">
                <a:solidFill>
                  <a:srgbClr val="2B1D37"/>
                </a:solidFill>
                <a:latin typeface="Arial"/>
                <a:cs typeface="Arial"/>
              </a:rPr>
              <a:t>Screening,</a:t>
            </a:r>
            <a:r>
              <a:rPr sz="1200" spc="-40" dirty="0">
                <a:solidFill>
                  <a:srgbClr val="2B1D37"/>
                </a:solidFill>
                <a:latin typeface="Arial"/>
                <a:cs typeface="Arial"/>
              </a:rPr>
              <a:t> </a:t>
            </a:r>
            <a:r>
              <a:rPr sz="1200" dirty="0">
                <a:solidFill>
                  <a:srgbClr val="2B1D37"/>
                </a:solidFill>
                <a:latin typeface="Arial"/>
                <a:cs typeface="Arial"/>
              </a:rPr>
              <a:t>please</a:t>
            </a:r>
            <a:r>
              <a:rPr sz="1200" spc="-40" dirty="0">
                <a:solidFill>
                  <a:srgbClr val="2B1D37"/>
                </a:solidFill>
                <a:latin typeface="Arial"/>
                <a:cs typeface="Arial"/>
              </a:rPr>
              <a:t> </a:t>
            </a:r>
            <a:r>
              <a:rPr sz="1200" dirty="0">
                <a:solidFill>
                  <a:srgbClr val="2B1D37"/>
                </a:solidFill>
                <a:latin typeface="Arial"/>
                <a:cs typeface="Arial"/>
              </a:rPr>
              <a:t>follow</a:t>
            </a:r>
            <a:r>
              <a:rPr sz="1200" spc="-50" dirty="0">
                <a:solidFill>
                  <a:srgbClr val="2B1D37"/>
                </a:solidFill>
                <a:latin typeface="Arial"/>
                <a:cs typeface="Arial"/>
              </a:rPr>
              <a:t> </a:t>
            </a:r>
            <a:r>
              <a:rPr sz="1200" dirty="0">
                <a:solidFill>
                  <a:srgbClr val="2B1D37"/>
                </a:solidFill>
                <a:latin typeface="Arial"/>
                <a:cs typeface="Arial"/>
              </a:rPr>
              <a:t>the</a:t>
            </a:r>
            <a:r>
              <a:rPr sz="1200" spc="-20" dirty="0">
                <a:solidFill>
                  <a:srgbClr val="2B1D37"/>
                </a:solidFill>
                <a:latin typeface="Arial"/>
                <a:cs typeface="Arial"/>
              </a:rPr>
              <a:t> </a:t>
            </a:r>
            <a:r>
              <a:rPr sz="1200" dirty="0">
                <a:solidFill>
                  <a:srgbClr val="2B1D37"/>
                </a:solidFill>
                <a:latin typeface="Arial"/>
                <a:cs typeface="Arial"/>
              </a:rPr>
              <a:t>steps</a:t>
            </a:r>
            <a:r>
              <a:rPr sz="1200" spc="-20" dirty="0">
                <a:solidFill>
                  <a:srgbClr val="2B1D37"/>
                </a:solidFill>
                <a:latin typeface="Arial"/>
                <a:cs typeface="Arial"/>
              </a:rPr>
              <a:t> </a:t>
            </a:r>
            <a:r>
              <a:rPr sz="1200" dirty="0">
                <a:solidFill>
                  <a:srgbClr val="2B1D37"/>
                </a:solidFill>
                <a:latin typeface="Arial"/>
                <a:cs typeface="Arial"/>
              </a:rPr>
              <a:t>on</a:t>
            </a:r>
            <a:r>
              <a:rPr sz="1200" spc="-25" dirty="0">
                <a:solidFill>
                  <a:srgbClr val="2B1D37"/>
                </a:solidFill>
                <a:latin typeface="Arial"/>
                <a:cs typeface="Arial"/>
              </a:rPr>
              <a:t> </a:t>
            </a:r>
            <a:r>
              <a:rPr sz="1200" dirty="0">
                <a:solidFill>
                  <a:srgbClr val="2B1D37"/>
                </a:solidFill>
                <a:latin typeface="Arial"/>
                <a:cs typeface="Arial"/>
              </a:rPr>
              <a:t>our</a:t>
            </a:r>
            <a:r>
              <a:rPr sz="1200" spc="-25" dirty="0">
                <a:solidFill>
                  <a:srgbClr val="2B1D37"/>
                </a:solidFill>
                <a:latin typeface="Arial"/>
                <a:cs typeface="Arial"/>
              </a:rPr>
              <a:t> </a:t>
            </a:r>
            <a:r>
              <a:rPr lang="en-AU" sz="1200" spc="-25" dirty="0" err="1">
                <a:solidFill>
                  <a:srgbClr val="2B1D37"/>
                </a:solidFill>
                <a:latin typeface="Arial"/>
                <a:cs typeface="Arial"/>
              </a:rPr>
              <a:t>webpag</a:t>
            </a:r>
            <a:r>
              <a:rPr sz="1200" dirty="0">
                <a:solidFill>
                  <a:srgbClr val="2B1D37"/>
                </a:solidFill>
                <a:latin typeface="Arial"/>
                <a:cs typeface="Arial"/>
              </a:rPr>
              <a:t>e</a:t>
            </a:r>
            <a:r>
              <a:rPr sz="1200" spc="-20" dirty="0">
                <a:solidFill>
                  <a:srgbClr val="2B1D37"/>
                </a:solidFill>
                <a:latin typeface="Arial"/>
                <a:cs typeface="Arial"/>
              </a:rPr>
              <a:t> </a:t>
            </a:r>
            <a:r>
              <a:rPr sz="1200" dirty="0">
                <a:solidFill>
                  <a:srgbClr val="2B1D37"/>
                </a:solidFill>
                <a:latin typeface="Arial"/>
                <a:cs typeface="Arial"/>
              </a:rPr>
              <a:t>on</a:t>
            </a:r>
            <a:r>
              <a:rPr sz="1200" spc="40" dirty="0">
                <a:solidFill>
                  <a:srgbClr val="2B1D37"/>
                </a:solidFill>
                <a:latin typeface="Arial"/>
                <a:cs typeface="Arial"/>
              </a:rPr>
              <a:t> </a:t>
            </a:r>
            <a:r>
              <a:rPr sz="1200" u="sng" dirty="0">
                <a:solidFill>
                  <a:srgbClr val="2B1D37"/>
                </a:solidFill>
                <a:uFill>
                  <a:solidFill>
                    <a:srgbClr val="2B1D37"/>
                  </a:solidFill>
                </a:uFill>
                <a:latin typeface="Arial"/>
                <a:cs typeface="Arial"/>
                <a:hlinkClick r:id="rId2"/>
              </a:rPr>
              <a:t>how</a:t>
            </a:r>
            <a:r>
              <a:rPr sz="1200" u="sng" spc="-25" dirty="0">
                <a:solidFill>
                  <a:srgbClr val="2B1D37"/>
                </a:solidFill>
                <a:uFill>
                  <a:solidFill>
                    <a:srgbClr val="2B1D37"/>
                  </a:solidFill>
                </a:uFill>
                <a:latin typeface="Arial"/>
                <a:cs typeface="Arial"/>
                <a:hlinkClick r:id="rId2"/>
              </a:rPr>
              <a:t> to</a:t>
            </a:r>
            <a:r>
              <a:rPr sz="1200" u="none" spc="-25" dirty="0">
                <a:solidFill>
                  <a:srgbClr val="2B1D37"/>
                </a:solidFill>
                <a:latin typeface="Arial"/>
                <a:cs typeface="Arial"/>
              </a:rPr>
              <a:t> </a:t>
            </a:r>
            <a:r>
              <a:rPr sz="1200" u="sng" spc="-10" dirty="0">
                <a:solidFill>
                  <a:srgbClr val="2B1D37"/>
                </a:solidFill>
                <a:uFill>
                  <a:solidFill>
                    <a:srgbClr val="2B1D37"/>
                  </a:solidFill>
                </a:uFill>
                <a:latin typeface="Arial"/>
                <a:cs typeface="Arial"/>
                <a:hlinkClick r:id="rId3"/>
              </a:rPr>
              <a:t>apply</a:t>
            </a:r>
            <a:r>
              <a:rPr sz="1200" u="none" spc="-10" dirty="0">
                <a:solidFill>
                  <a:srgbClr val="2B1D37"/>
                </a:solidFill>
                <a:latin typeface="Arial"/>
                <a:cs typeface="Arial"/>
              </a:rPr>
              <a:t>.</a:t>
            </a:r>
            <a:endParaRPr sz="1200" dirty="0">
              <a:latin typeface="Arial"/>
              <a:cs typeface="Arial"/>
            </a:endParaRPr>
          </a:p>
          <a:p>
            <a:pPr>
              <a:lnSpc>
                <a:spcPct val="100000"/>
              </a:lnSpc>
              <a:spcBef>
                <a:spcPts val="120"/>
              </a:spcBef>
              <a:buClr>
                <a:srgbClr val="2B1D37"/>
              </a:buClr>
              <a:buFont typeface="Arial"/>
              <a:buChar char="•"/>
            </a:pPr>
            <a:endParaRPr sz="1200" dirty="0">
              <a:latin typeface="Arial"/>
              <a:cs typeface="Arial"/>
            </a:endParaRPr>
          </a:p>
          <a:p>
            <a:pPr marL="299085" indent="-286385">
              <a:lnSpc>
                <a:spcPct val="100000"/>
              </a:lnSpc>
              <a:buChar char="•"/>
              <a:tabLst>
                <a:tab pos="299085" algn="l"/>
              </a:tabLst>
            </a:pPr>
            <a:r>
              <a:rPr sz="1200" spc="-25" dirty="0">
                <a:solidFill>
                  <a:srgbClr val="2B1D37"/>
                </a:solidFill>
                <a:latin typeface="Arial"/>
                <a:cs typeface="Arial"/>
              </a:rPr>
              <a:t>You</a:t>
            </a:r>
            <a:r>
              <a:rPr sz="1200" spc="-20" dirty="0">
                <a:solidFill>
                  <a:srgbClr val="2B1D37"/>
                </a:solidFill>
                <a:latin typeface="Arial"/>
                <a:cs typeface="Arial"/>
              </a:rPr>
              <a:t> </a:t>
            </a:r>
            <a:r>
              <a:rPr sz="1200" dirty="0">
                <a:solidFill>
                  <a:srgbClr val="2B1D37"/>
                </a:solidFill>
                <a:latin typeface="Arial"/>
                <a:cs typeface="Arial"/>
              </a:rPr>
              <a:t>will not</a:t>
            </a:r>
            <a:r>
              <a:rPr sz="1200" spc="-25" dirty="0">
                <a:solidFill>
                  <a:srgbClr val="2B1D37"/>
                </a:solidFill>
                <a:latin typeface="Arial"/>
                <a:cs typeface="Arial"/>
              </a:rPr>
              <a:t> </a:t>
            </a:r>
            <a:r>
              <a:rPr sz="1200" dirty="0">
                <a:solidFill>
                  <a:srgbClr val="2B1D37"/>
                </a:solidFill>
                <a:latin typeface="Arial"/>
                <a:cs typeface="Arial"/>
              </a:rPr>
              <a:t>be</a:t>
            </a:r>
            <a:r>
              <a:rPr sz="1200" spc="-20" dirty="0">
                <a:solidFill>
                  <a:srgbClr val="2B1D37"/>
                </a:solidFill>
                <a:latin typeface="Arial"/>
                <a:cs typeface="Arial"/>
              </a:rPr>
              <a:t> </a:t>
            </a:r>
            <a:r>
              <a:rPr sz="1200" dirty="0">
                <a:solidFill>
                  <a:srgbClr val="2B1D37"/>
                </a:solidFill>
                <a:latin typeface="Arial"/>
                <a:cs typeface="Arial"/>
              </a:rPr>
              <a:t>able</a:t>
            </a:r>
            <a:r>
              <a:rPr sz="1200" spc="-40" dirty="0">
                <a:solidFill>
                  <a:srgbClr val="2B1D37"/>
                </a:solidFill>
                <a:latin typeface="Arial"/>
                <a:cs typeface="Arial"/>
              </a:rPr>
              <a:t> </a:t>
            </a:r>
            <a:r>
              <a:rPr sz="1200" dirty="0">
                <a:solidFill>
                  <a:srgbClr val="2B1D37"/>
                </a:solidFill>
                <a:latin typeface="Arial"/>
                <a:cs typeface="Arial"/>
              </a:rPr>
              <a:t>to</a:t>
            </a:r>
            <a:r>
              <a:rPr sz="1200" spc="-5" dirty="0">
                <a:solidFill>
                  <a:srgbClr val="2B1D37"/>
                </a:solidFill>
                <a:latin typeface="Arial"/>
                <a:cs typeface="Arial"/>
              </a:rPr>
              <a:t> </a:t>
            </a:r>
            <a:r>
              <a:rPr sz="1200" dirty="0">
                <a:solidFill>
                  <a:srgbClr val="2B1D37"/>
                </a:solidFill>
                <a:latin typeface="Arial"/>
                <a:cs typeface="Arial"/>
              </a:rPr>
              <a:t>commence</a:t>
            </a:r>
            <a:r>
              <a:rPr sz="1200" spc="-20" dirty="0">
                <a:solidFill>
                  <a:srgbClr val="2B1D37"/>
                </a:solidFill>
                <a:latin typeface="Arial"/>
                <a:cs typeface="Arial"/>
              </a:rPr>
              <a:t> </a:t>
            </a:r>
            <a:r>
              <a:rPr sz="1200" spc="-10" dirty="0">
                <a:solidFill>
                  <a:srgbClr val="2B1D37"/>
                </a:solidFill>
                <a:latin typeface="Arial"/>
                <a:cs typeface="Arial"/>
              </a:rPr>
              <a:t>placement</a:t>
            </a:r>
            <a:r>
              <a:rPr sz="1200" spc="-40" dirty="0">
                <a:solidFill>
                  <a:srgbClr val="2B1D37"/>
                </a:solidFill>
                <a:latin typeface="Arial"/>
                <a:cs typeface="Arial"/>
              </a:rPr>
              <a:t> </a:t>
            </a:r>
            <a:r>
              <a:rPr sz="1200" dirty="0">
                <a:solidFill>
                  <a:srgbClr val="2B1D37"/>
                </a:solidFill>
                <a:latin typeface="Arial"/>
                <a:cs typeface="Arial"/>
              </a:rPr>
              <a:t>until</a:t>
            </a:r>
            <a:r>
              <a:rPr sz="1200" spc="5" dirty="0">
                <a:solidFill>
                  <a:srgbClr val="2B1D37"/>
                </a:solidFill>
                <a:latin typeface="Arial"/>
                <a:cs typeface="Arial"/>
              </a:rPr>
              <a:t> </a:t>
            </a:r>
            <a:r>
              <a:rPr sz="1200" u="sng" dirty="0">
                <a:solidFill>
                  <a:srgbClr val="2B1D37"/>
                </a:solidFill>
                <a:uFill>
                  <a:solidFill>
                    <a:srgbClr val="2B1D37"/>
                  </a:solidFill>
                </a:uFill>
                <a:latin typeface="Arial"/>
                <a:cs typeface="Arial"/>
              </a:rPr>
              <a:t>after</a:t>
            </a:r>
            <a:r>
              <a:rPr sz="1200" u="none" spc="-30" dirty="0">
                <a:solidFill>
                  <a:srgbClr val="2B1D37"/>
                </a:solidFill>
                <a:latin typeface="Arial"/>
                <a:cs typeface="Arial"/>
              </a:rPr>
              <a:t> </a:t>
            </a:r>
            <a:r>
              <a:rPr sz="1200" u="none" dirty="0">
                <a:solidFill>
                  <a:srgbClr val="2B1D37"/>
                </a:solidFill>
                <a:latin typeface="Arial"/>
                <a:cs typeface="Arial"/>
              </a:rPr>
              <a:t>you</a:t>
            </a:r>
            <a:r>
              <a:rPr sz="1200" u="none" spc="-20" dirty="0">
                <a:solidFill>
                  <a:srgbClr val="2B1D37"/>
                </a:solidFill>
                <a:latin typeface="Arial"/>
                <a:cs typeface="Arial"/>
              </a:rPr>
              <a:t> </a:t>
            </a:r>
            <a:r>
              <a:rPr sz="1200" u="none" dirty="0">
                <a:solidFill>
                  <a:srgbClr val="2B1D37"/>
                </a:solidFill>
                <a:latin typeface="Arial"/>
                <a:cs typeface="Arial"/>
              </a:rPr>
              <a:t>have</a:t>
            </a:r>
            <a:r>
              <a:rPr sz="1200" u="none" spc="-20" dirty="0">
                <a:solidFill>
                  <a:srgbClr val="2B1D37"/>
                </a:solidFill>
                <a:latin typeface="Arial"/>
                <a:cs typeface="Arial"/>
              </a:rPr>
              <a:t> </a:t>
            </a:r>
            <a:r>
              <a:rPr sz="1200" u="none" dirty="0">
                <a:solidFill>
                  <a:srgbClr val="2B1D37"/>
                </a:solidFill>
                <a:latin typeface="Arial"/>
                <a:cs typeface="Arial"/>
              </a:rPr>
              <a:t>received</a:t>
            </a:r>
            <a:r>
              <a:rPr sz="1200" u="none" spc="-25" dirty="0">
                <a:solidFill>
                  <a:srgbClr val="2B1D37"/>
                </a:solidFill>
                <a:latin typeface="Arial"/>
                <a:cs typeface="Arial"/>
              </a:rPr>
              <a:t> </a:t>
            </a:r>
            <a:r>
              <a:rPr sz="1200" u="none" dirty="0">
                <a:solidFill>
                  <a:srgbClr val="2B1D37"/>
                </a:solidFill>
                <a:latin typeface="Arial"/>
                <a:cs typeface="Arial"/>
              </a:rPr>
              <a:t>a</a:t>
            </a:r>
            <a:r>
              <a:rPr sz="1200" u="none" spc="-20" dirty="0">
                <a:solidFill>
                  <a:srgbClr val="2B1D37"/>
                </a:solidFill>
                <a:latin typeface="Arial"/>
                <a:cs typeface="Arial"/>
              </a:rPr>
              <a:t> </a:t>
            </a:r>
            <a:r>
              <a:rPr sz="1200" u="none" dirty="0">
                <a:solidFill>
                  <a:srgbClr val="2B1D37"/>
                </a:solidFill>
                <a:latin typeface="Arial"/>
                <a:cs typeface="Arial"/>
              </a:rPr>
              <a:t>DWSC</a:t>
            </a:r>
            <a:r>
              <a:rPr sz="1200" u="none" spc="-45" dirty="0">
                <a:solidFill>
                  <a:srgbClr val="2B1D37"/>
                </a:solidFill>
                <a:latin typeface="Arial"/>
                <a:cs typeface="Arial"/>
              </a:rPr>
              <a:t> </a:t>
            </a:r>
            <a:r>
              <a:rPr sz="1200" u="none" dirty="0">
                <a:solidFill>
                  <a:srgbClr val="2B1D37"/>
                </a:solidFill>
                <a:latin typeface="Arial"/>
                <a:cs typeface="Arial"/>
              </a:rPr>
              <a:t>or</a:t>
            </a:r>
            <a:r>
              <a:rPr sz="1200" u="none" spc="-25" dirty="0">
                <a:solidFill>
                  <a:srgbClr val="2B1D37"/>
                </a:solidFill>
                <a:latin typeface="Arial"/>
                <a:cs typeface="Arial"/>
              </a:rPr>
              <a:t> </a:t>
            </a:r>
            <a:r>
              <a:rPr sz="1200" u="none" dirty="0">
                <a:solidFill>
                  <a:srgbClr val="2B1D37"/>
                </a:solidFill>
                <a:latin typeface="Arial"/>
                <a:cs typeface="Arial"/>
              </a:rPr>
              <a:t>a</a:t>
            </a:r>
            <a:r>
              <a:rPr sz="1200" u="none" spc="-5" dirty="0">
                <a:solidFill>
                  <a:srgbClr val="2B1D37"/>
                </a:solidFill>
                <a:latin typeface="Arial"/>
                <a:cs typeface="Arial"/>
              </a:rPr>
              <a:t> </a:t>
            </a:r>
            <a:r>
              <a:rPr sz="1200" u="none" dirty="0">
                <a:solidFill>
                  <a:srgbClr val="2B1D37"/>
                </a:solidFill>
                <a:latin typeface="Arial"/>
                <a:cs typeface="Arial"/>
              </a:rPr>
              <a:t>yellow</a:t>
            </a:r>
            <a:r>
              <a:rPr sz="1200" u="none" spc="-25" dirty="0">
                <a:solidFill>
                  <a:srgbClr val="2B1D37"/>
                </a:solidFill>
                <a:latin typeface="Arial"/>
                <a:cs typeface="Arial"/>
              </a:rPr>
              <a:t> </a:t>
            </a:r>
            <a:r>
              <a:rPr sz="1200" u="none" dirty="0">
                <a:solidFill>
                  <a:srgbClr val="2B1D37"/>
                </a:solidFill>
                <a:latin typeface="Arial"/>
                <a:cs typeface="Arial"/>
              </a:rPr>
              <a:t>card</a:t>
            </a:r>
            <a:r>
              <a:rPr sz="1200" u="none" spc="-20" dirty="0">
                <a:solidFill>
                  <a:srgbClr val="2B1D37"/>
                </a:solidFill>
                <a:latin typeface="Arial"/>
                <a:cs typeface="Arial"/>
              </a:rPr>
              <a:t> </a:t>
            </a:r>
            <a:r>
              <a:rPr sz="1200" u="none" spc="-10" dirty="0">
                <a:solidFill>
                  <a:srgbClr val="2B1D37"/>
                </a:solidFill>
                <a:latin typeface="Arial"/>
                <a:cs typeface="Arial"/>
              </a:rPr>
              <a:t>exemption.</a:t>
            </a:r>
            <a:endParaRPr sz="1200" dirty="0">
              <a:latin typeface="Arial"/>
              <a:cs typeface="Arial"/>
            </a:endParaRPr>
          </a:p>
          <a:p>
            <a:pPr>
              <a:lnSpc>
                <a:spcPct val="100000"/>
              </a:lnSpc>
              <a:spcBef>
                <a:spcPts val="120"/>
              </a:spcBef>
              <a:buClr>
                <a:srgbClr val="2B1D37"/>
              </a:buClr>
              <a:buFont typeface="Arial"/>
              <a:buChar char="•"/>
            </a:pPr>
            <a:endParaRPr sz="1200" dirty="0">
              <a:latin typeface="Arial"/>
              <a:cs typeface="Arial"/>
            </a:endParaRPr>
          </a:p>
          <a:p>
            <a:pPr marL="299085" marR="507365" indent="-287020">
              <a:lnSpc>
                <a:spcPct val="100000"/>
              </a:lnSpc>
              <a:buChar char="•"/>
              <a:tabLst>
                <a:tab pos="299085" algn="l"/>
              </a:tabLst>
            </a:pPr>
            <a:r>
              <a:rPr sz="1200" dirty="0">
                <a:solidFill>
                  <a:srgbClr val="2B1D37"/>
                </a:solidFill>
                <a:latin typeface="Arial"/>
                <a:cs typeface="Arial"/>
              </a:rPr>
              <a:t>Please</a:t>
            </a:r>
            <a:r>
              <a:rPr sz="1200" spc="-50" dirty="0">
                <a:solidFill>
                  <a:srgbClr val="2B1D37"/>
                </a:solidFill>
                <a:latin typeface="Arial"/>
                <a:cs typeface="Arial"/>
              </a:rPr>
              <a:t> </a:t>
            </a:r>
            <a:r>
              <a:rPr sz="1200" dirty="0">
                <a:solidFill>
                  <a:srgbClr val="2B1D37"/>
                </a:solidFill>
                <a:latin typeface="Arial"/>
                <a:cs typeface="Arial"/>
              </a:rPr>
              <a:t>contact</a:t>
            </a:r>
            <a:r>
              <a:rPr sz="1200" spc="-45" dirty="0">
                <a:solidFill>
                  <a:srgbClr val="2B1D37"/>
                </a:solidFill>
                <a:latin typeface="Arial"/>
                <a:cs typeface="Arial"/>
              </a:rPr>
              <a:t> </a:t>
            </a:r>
            <a:r>
              <a:rPr sz="1200" dirty="0">
                <a:solidFill>
                  <a:srgbClr val="2B1D37"/>
                </a:solidFill>
                <a:latin typeface="Arial"/>
                <a:cs typeface="Arial"/>
              </a:rPr>
              <a:t>your</a:t>
            </a:r>
            <a:r>
              <a:rPr sz="1200" spc="-20" dirty="0">
                <a:solidFill>
                  <a:srgbClr val="2B1D37"/>
                </a:solidFill>
                <a:latin typeface="Arial"/>
                <a:cs typeface="Arial"/>
              </a:rPr>
              <a:t> </a:t>
            </a:r>
            <a:r>
              <a:rPr sz="1200" dirty="0">
                <a:solidFill>
                  <a:srgbClr val="2B1D37"/>
                </a:solidFill>
                <a:latin typeface="Arial"/>
                <a:cs typeface="Arial"/>
              </a:rPr>
              <a:t>School</a:t>
            </a:r>
            <a:r>
              <a:rPr sz="1200" spc="-60" dirty="0">
                <a:solidFill>
                  <a:srgbClr val="2B1D37"/>
                </a:solidFill>
                <a:latin typeface="Arial"/>
                <a:cs typeface="Arial"/>
              </a:rPr>
              <a:t> </a:t>
            </a:r>
            <a:r>
              <a:rPr sz="1200" dirty="0">
                <a:solidFill>
                  <a:srgbClr val="2B1D37"/>
                </a:solidFill>
                <a:latin typeface="Arial"/>
                <a:cs typeface="Arial"/>
              </a:rPr>
              <a:t>Placement</a:t>
            </a:r>
            <a:r>
              <a:rPr sz="1200" spc="-55" dirty="0">
                <a:solidFill>
                  <a:srgbClr val="2B1D37"/>
                </a:solidFill>
                <a:latin typeface="Arial"/>
                <a:cs typeface="Arial"/>
              </a:rPr>
              <a:t> </a:t>
            </a:r>
            <a:r>
              <a:rPr sz="1200" dirty="0">
                <a:solidFill>
                  <a:srgbClr val="2B1D37"/>
                </a:solidFill>
                <a:latin typeface="Arial"/>
                <a:cs typeface="Arial"/>
              </a:rPr>
              <a:t>Coordinator</a:t>
            </a:r>
            <a:r>
              <a:rPr sz="1200" spc="-60" dirty="0">
                <a:solidFill>
                  <a:srgbClr val="2B1D37"/>
                </a:solidFill>
                <a:latin typeface="Arial"/>
                <a:cs typeface="Arial"/>
              </a:rPr>
              <a:t> </a:t>
            </a:r>
            <a:r>
              <a:rPr sz="1200" dirty="0">
                <a:solidFill>
                  <a:srgbClr val="2B1D37"/>
                </a:solidFill>
                <a:latin typeface="Arial"/>
                <a:cs typeface="Arial"/>
              </a:rPr>
              <a:t>if</a:t>
            </a:r>
            <a:r>
              <a:rPr sz="1200" spc="-20" dirty="0">
                <a:solidFill>
                  <a:srgbClr val="2B1D37"/>
                </a:solidFill>
                <a:latin typeface="Arial"/>
                <a:cs typeface="Arial"/>
              </a:rPr>
              <a:t> </a:t>
            </a:r>
            <a:r>
              <a:rPr sz="1200" dirty="0">
                <a:solidFill>
                  <a:srgbClr val="2B1D37"/>
                </a:solidFill>
                <a:latin typeface="Arial"/>
                <a:cs typeface="Arial"/>
              </a:rPr>
              <a:t>you</a:t>
            </a:r>
            <a:r>
              <a:rPr sz="1200" spc="-20" dirty="0">
                <a:solidFill>
                  <a:srgbClr val="2B1D37"/>
                </a:solidFill>
                <a:latin typeface="Arial"/>
                <a:cs typeface="Arial"/>
              </a:rPr>
              <a:t> </a:t>
            </a:r>
            <a:r>
              <a:rPr sz="1200" dirty="0">
                <a:solidFill>
                  <a:srgbClr val="2B1D37"/>
                </a:solidFill>
                <a:latin typeface="Arial"/>
                <a:cs typeface="Arial"/>
              </a:rPr>
              <a:t>require</a:t>
            </a:r>
            <a:r>
              <a:rPr sz="1200" spc="-30" dirty="0">
                <a:solidFill>
                  <a:srgbClr val="2B1D37"/>
                </a:solidFill>
                <a:latin typeface="Arial"/>
                <a:cs typeface="Arial"/>
              </a:rPr>
              <a:t> </a:t>
            </a:r>
            <a:r>
              <a:rPr sz="1200" dirty="0">
                <a:solidFill>
                  <a:srgbClr val="2B1D37"/>
                </a:solidFill>
                <a:latin typeface="Arial"/>
                <a:cs typeface="Arial"/>
              </a:rPr>
              <a:t>assistance</a:t>
            </a:r>
            <a:r>
              <a:rPr sz="1200" spc="-65" dirty="0">
                <a:solidFill>
                  <a:srgbClr val="2B1D37"/>
                </a:solidFill>
                <a:latin typeface="Arial"/>
                <a:cs typeface="Arial"/>
              </a:rPr>
              <a:t> </a:t>
            </a:r>
            <a:r>
              <a:rPr sz="1200" dirty="0">
                <a:solidFill>
                  <a:srgbClr val="2B1D37"/>
                </a:solidFill>
                <a:latin typeface="Arial"/>
                <a:cs typeface="Arial"/>
              </a:rPr>
              <a:t>liaising</a:t>
            </a:r>
            <a:r>
              <a:rPr sz="1200" spc="-40" dirty="0">
                <a:solidFill>
                  <a:srgbClr val="2B1D37"/>
                </a:solidFill>
                <a:latin typeface="Arial"/>
                <a:cs typeface="Arial"/>
              </a:rPr>
              <a:t> </a:t>
            </a:r>
            <a:r>
              <a:rPr sz="1200" dirty="0">
                <a:solidFill>
                  <a:srgbClr val="2B1D37"/>
                </a:solidFill>
                <a:latin typeface="Arial"/>
                <a:cs typeface="Arial"/>
              </a:rPr>
              <a:t>with</a:t>
            </a:r>
            <a:r>
              <a:rPr sz="1200" spc="-25" dirty="0">
                <a:solidFill>
                  <a:srgbClr val="2B1D37"/>
                </a:solidFill>
                <a:latin typeface="Arial"/>
                <a:cs typeface="Arial"/>
              </a:rPr>
              <a:t> </a:t>
            </a:r>
            <a:r>
              <a:rPr sz="1200" dirty="0">
                <a:solidFill>
                  <a:srgbClr val="2B1D37"/>
                </a:solidFill>
                <a:latin typeface="Arial"/>
                <a:cs typeface="Arial"/>
              </a:rPr>
              <a:t>your</a:t>
            </a:r>
            <a:r>
              <a:rPr sz="1200" spc="-20" dirty="0">
                <a:solidFill>
                  <a:srgbClr val="2B1D37"/>
                </a:solidFill>
                <a:latin typeface="Arial"/>
                <a:cs typeface="Arial"/>
              </a:rPr>
              <a:t> </a:t>
            </a:r>
            <a:r>
              <a:rPr sz="1200" dirty="0">
                <a:solidFill>
                  <a:srgbClr val="2B1D37"/>
                </a:solidFill>
                <a:latin typeface="Arial"/>
                <a:cs typeface="Arial"/>
              </a:rPr>
              <a:t>placement</a:t>
            </a:r>
            <a:r>
              <a:rPr sz="1200" spc="-55" dirty="0">
                <a:solidFill>
                  <a:srgbClr val="2B1D37"/>
                </a:solidFill>
                <a:latin typeface="Arial"/>
                <a:cs typeface="Arial"/>
              </a:rPr>
              <a:t> </a:t>
            </a:r>
            <a:r>
              <a:rPr sz="1200" dirty="0">
                <a:solidFill>
                  <a:srgbClr val="2B1D37"/>
                </a:solidFill>
                <a:latin typeface="Arial"/>
                <a:cs typeface="Arial"/>
              </a:rPr>
              <a:t>or</a:t>
            </a:r>
            <a:r>
              <a:rPr sz="1200" spc="-20" dirty="0">
                <a:solidFill>
                  <a:srgbClr val="2B1D37"/>
                </a:solidFill>
                <a:latin typeface="Arial"/>
                <a:cs typeface="Arial"/>
              </a:rPr>
              <a:t> </a:t>
            </a:r>
            <a:r>
              <a:rPr sz="1200" dirty="0">
                <a:solidFill>
                  <a:srgbClr val="2B1D37"/>
                </a:solidFill>
                <a:latin typeface="Arial"/>
                <a:cs typeface="Arial"/>
              </a:rPr>
              <a:t>service</a:t>
            </a:r>
            <a:r>
              <a:rPr sz="1200" spc="-25" dirty="0">
                <a:solidFill>
                  <a:srgbClr val="2B1D37"/>
                </a:solidFill>
                <a:latin typeface="Arial"/>
                <a:cs typeface="Arial"/>
              </a:rPr>
              <a:t> </a:t>
            </a:r>
            <a:r>
              <a:rPr sz="1200" spc="-10" dirty="0">
                <a:solidFill>
                  <a:srgbClr val="2B1D37"/>
                </a:solidFill>
                <a:latin typeface="Arial"/>
                <a:cs typeface="Arial"/>
              </a:rPr>
              <a:t>provider </a:t>
            </a:r>
            <a:r>
              <a:rPr sz="1200" dirty="0">
                <a:solidFill>
                  <a:srgbClr val="2B1D37"/>
                </a:solidFill>
                <a:latin typeface="Arial"/>
                <a:cs typeface="Arial"/>
              </a:rPr>
              <a:t>regarding</a:t>
            </a:r>
            <a:r>
              <a:rPr sz="1200" spc="-40" dirty="0">
                <a:solidFill>
                  <a:srgbClr val="2B1D37"/>
                </a:solidFill>
                <a:latin typeface="Arial"/>
                <a:cs typeface="Arial"/>
              </a:rPr>
              <a:t> </a:t>
            </a:r>
            <a:r>
              <a:rPr sz="1200" dirty="0">
                <a:solidFill>
                  <a:srgbClr val="2B1D37"/>
                </a:solidFill>
                <a:latin typeface="Arial"/>
                <a:cs typeface="Arial"/>
              </a:rPr>
              <a:t>the</a:t>
            </a:r>
            <a:r>
              <a:rPr sz="1200" spc="-15" dirty="0">
                <a:solidFill>
                  <a:srgbClr val="2B1D37"/>
                </a:solidFill>
                <a:latin typeface="Arial"/>
                <a:cs typeface="Arial"/>
              </a:rPr>
              <a:t> </a:t>
            </a:r>
            <a:r>
              <a:rPr sz="1200" dirty="0">
                <a:solidFill>
                  <a:srgbClr val="2B1D37"/>
                </a:solidFill>
                <a:latin typeface="Arial"/>
                <a:cs typeface="Arial"/>
              </a:rPr>
              <a:t>DWSC</a:t>
            </a:r>
            <a:r>
              <a:rPr sz="1200" spc="-50" dirty="0">
                <a:solidFill>
                  <a:srgbClr val="2B1D37"/>
                </a:solidFill>
                <a:latin typeface="Arial"/>
                <a:cs typeface="Arial"/>
              </a:rPr>
              <a:t> </a:t>
            </a:r>
            <a:r>
              <a:rPr sz="1200" spc="-10" dirty="0">
                <a:solidFill>
                  <a:srgbClr val="2B1D37"/>
                </a:solidFill>
                <a:latin typeface="Arial"/>
                <a:cs typeface="Arial"/>
              </a:rPr>
              <a:t>requirement.</a:t>
            </a:r>
            <a:endParaRPr sz="120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u="sng" dirty="0">
                <a:uFill>
                  <a:solidFill>
                    <a:srgbClr val="512379"/>
                  </a:solidFill>
                </a:uFill>
                <a:hlinkClick r:id="rId2"/>
              </a:rPr>
              <a:t>N95</a:t>
            </a:r>
            <a:r>
              <a:rPr u="sng" spc="-35" dirty="0">
                <a:uFill>
                  <a:solidFill>
                    <a:srgbClr val="512379"/>
                  </a:solidFill>
                </a:uFill>
                <a:hlinkClick r:id="rId2"/>
              </a:rPr>
              <a:t> </a:t>
            </a:r>
            <a:r>
              <a:rPr u="sng" dirty="0">
                <a:uFill>
                  <a:solidFill>
                    <a:srgbClr val="512379"/>
                  </a:solidFill>
                </a:uFill>
                <a:hlinkClick r:id="rId2"/>
              </a:rPr>
              <a:t>Mask</a:t>
            </a:r>
            <a:r>
              <a:rPr u="sng" spc="-45" dirty="0">
                <a:uFill>
                  <a:solidFill>
                    <a:srgbClr val="512379"/>
                  </a:solidFill>
                </a:uFill>
                <a:hlinkClick r:id="rId2"/>
              </a:rPr>
              <a:t> </a:t>
            </a:r>
            <a:r>
              <a:rPr u="sng" dirty="0">
                <a:uFill>
                  <a:solidFill>
                    <a:srgbClr val="512379"/>
                  </a:solidFill>
                </a:uFill>
                <a:hlinkClick r:id="rId2"/>
              </a:rPr>
              <a:t>Fit</a:t>
            </a:r>
            <a:r>
              <a:rPr u="sng" spc="-105" dirty="0">
                <a:uFill>
                  <a:solidFill>
                    <a:srgbClr val="512379"/>
                  </a:solidFill>
                </a:uFill>
                <a:hlinkClick r:id="rId2"/>
              </a:rPr>
              <a:t> </a:t>
            </a:r>
            <a:r>
              <a:rPr u="sng" spc="-30" dirty="0">
                <a:uFill>
                  <a:solidFill>
                    <a:srgbClr val="512379"/>
                  </a:solidFill>
                </a:uFill>
                <a:hlinkClick r:id="rId2"/>
              </a:rPr>
              <a:t>Testing</a:t>
            </a:r>
            <a:endParaRPr u="sng" spc="-30" dirty="0">
              <a:uFill>
                <a:solidFill>
                  <a:srgbClr val="512379"/>
                </a:solidFill>
              </a:uFill>
              <a:hlinkClick r:id="rId3"/>
            </a:endParaRPr>
          </a:p>
        </p:txBody>
      </p:sp>
      <p:sp>
        <p:nvSpPr>
          <p:cNvPr id="4" name="object 4"/>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5" name="object 5"/>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17</a:t>
            </a:fld>
            <a:endParaRPr spc="-25" dirty="0"/>
          </a:p>
        </p:txBody>
      </p:sp>
      <p:sp>
        <p:nvSpPr>
          <p:cNvPr id="3" name="object 3"/>
          <p:cNvSpPr txBox="1"/>
          <p:nvPr/>
        </p:nvSpPr>
        <p:spPr>
          <a:xfrm>
            <a:off x="811783" y="1742694"/>
            <a:ext cx="9218930" cy="2342515"/>
          </a:xfrm>
          <a:prstGeom prst="rect">
            <a:avLst/>
          </a:prstGeom>
        </p:spPr>
        <p:txBody>
          <a:bodyPr vert="horz" wrap="square" lIns="0" tIns="12700" rIns="0" bIns="0" rtlCol="0">
            <a:spAutoFit/>
          </a:bodyPr>
          <a:lstStyle/>
          <a:p>
            <a:pPr marL="299085" marR="265430" indent="-287020">
              <a:lnSpc>
                <a:spcPct val="110000"/>
              </a:lnSpc>
              <a:spcBef>
                <a:spcPts val="100"/>
              </a:spcBef>
              <a:buClr>
                <a:srgbClr val="000000"/>
              </a:buClr>
              <a:buChar char="•"/>
              <a:tabLst>
                <a:tab pos="299085" algn="l"/>
              </a:tabLst>
            </a:pPr>
            <a:r>
              <a:rPr sz="1200" dirty="0">
                <a:solidFill>
                  <a:srgbClr val="2B2B2B"/>
                </a:solidFill>
                <a:latin typeface="Arial"/>
                <a:cs typeface="Arial"/>
              </a:rPr>
              <a:t>Due</a:t>
            </a:r>
            <a:r>
              <a:rPr sz="1200" spc="-35" dirty="0">
                <a:solidFill>
                  <a:srgbClr val="2B2B2B"/>
                </a:solidFill>
                <a:latin typeface="Arial"/>
                <a:cs typeface="Arial"/>
              </a:rPr>
              <a:t> </a:t>
            </a:r>
            <a:r>
              <a:rPr sz="1200" dirty="0">
                <a:solidFill>
                  <a:srgbClr val="2B2B2B"/>
                </a:solidFill>
                <a:latin typeface="Arial"/>
                <a:cs typeface="Arial"/>
              </a:rPr>
              <a:t>to</a:t>
            </a:r>
            <a:r>
              <a:rPr sz="1200" spc="-10" dirty="0">
                <a:solidFill>
                  <a:srgbClr val="2B2B2B"/>
                </a:solidFill>
                <a:latin typeface="Arial"/>
                <a:cs typeface="Arial"/>
              </a:rPr>
              <a:t> </a:t>
            </a:r>
            <a:r>
              <a:rPr sz="1200" dirty="0">
                <a:solidFill>
                  <a:srgbClr val="2B2B2B"/>
                </a:solidFill>
                <a:latin typeface="Arial"/>
                <a:cs typeface="Arial"/>
              </a:rPr>
              <a:t>fluctuating</a:t>
            </a:r>
            <a:r>
              <a:rPr sz="1200" spc="-55" dirty="0">
                <a:solidFill>
                  <a:srgbClr val="2B2B2B"/>
                </a:solidFill>
                <a:latin typeface="Arial"/>
                <a:cs typeface="Arial"/>
              </a:rPr>
              <a:t> </a:t>
            </a:r>
            <a:r>
              <a:rPr sz="1200" dirty="0">
                <a:solidFill>
                  <a:srgbClr val="2B2B2B"/>
                </a:solidFill>
                <a:latin typeface="Arial"/>
                <a:cs typeface="Arial"/>
              </a:rPr>
              <a:t>cases</a:t>
            </a:r>
            <a:r>
              <a:rPr sz="1200" spc="-25" dirty="0">
                <a:solidFill>
                  <a:srgbClr val="2B2B2B"/>
                </a:solidFill>
                <a:latin typeface="Arial"/>
                <a:cs typeface="Arial"/>
              </a:rPr>
              <a:t> </a:t>
            </a:r>
            <a:r>
              <a:rPr sz="1200" dirty="0">
                <a:solidFill>
                  <a:srgbClr val="2B2B2B"/>
                </a:solidFill>
                <a:latin typeface="Arial"/>
                <a:cs typeface="Arial"/>
              </a:rPr>
              <a:t>of</a:t>
            </a:r>
            <a:r>
              <a:rPr sz="1200" spc="-25" dirty="0">
                <a:solidFill>
                  <a:srgbClr val="2B2B2B"/>
                </a:solidFill>
                <a:latin typeface="Arial"/>
                <a:cs typeface="Arial"/>
              </a:rPr>
              <a:t> </a:t>
            </a:r>
            <a:r>
              <a:rPr sz="1200" dirty="0">
                <a:solidFill>
                  <a:srgbClr val="2B2B2B"/>
                </a:solidFill>
                <a:latin typeface="Arial"/>
                <a:cs typeface="Arial"/>
              </a:rPr>
              <a:t>COVID-19</a:t>
            </a:r>
            <a:r>
              <a:rPr sz="1200" spc="-25" dirty="0">
                <a:solidFill>
                  <a:srgbClr val="2B2B2B"/>
                </a:solidFill>
                <a:latin typeface="Arial"/>
                <a:cs typeface="Arial"/>
              </a:rPr>
              <a:t> </a:t>
            </a:r>
            <a:r>
              <a:rPr sz="1200" dirty="0">
                <a:solidFill>
                  <a:srgbClr val="2B2B2B"/>
                </a:solidFill>
                <a:latin typeface="Arial"/>
                <a:cs typeface="Arial"/>
              </a:rPr>
              <a:t>in</a:t>
            </a:r>
            <a:r>
              <a:rPr sz="1200" spc="-20" dirty="0">
                <a:solidFill>
                  <a:srgbClr val="2B2B2B"/>
                </a:solidFill>
                <a:latin typeface="Arial"/>
                <a:cs typeface="Arial"/>
              </a:rPr>
              <a:t> </a:t>
            </a:r>
            <a:r>
              <a:rPr sz="1200" dirty="0">
                <a:solidFill>
                  <a:srgbClr val="2B2B2B"/>
                </a:solidFill>
                <a:latin typeface="Arial"/>
                <a:cs typeface="Arial"/>
              </a:rPr>
              <a:t>the</a:t>
            </a:r>
            <a:r>
              <a:rPr sz="1200" spc="-25" dirty="0">
                <a:solidFill>
                  <a:srgbClr val="2B2B2B"/>
                </a:solidFill>
                <a:latin typeface="Arial"/>
                <a:cs typeface="Arial"/>
              </a:rPr>
              <a:t> </a:t>
            </a:r>
            <a:r>
              <a:rPr sz="1200" spc="-10" dirty="0">
                <a:solidFill>
                  <a:srgbClr val="2B2B2B"/>
                </a:solidFill>
                <a:latin typeface="Arial"/>
                <a:cs typeface="Arial"/>
              </a:rPr>
              <a:t>community,</a:t>
            </a:r>
            <a:r>
              <a:rPr sz="1200" spc="-35" dirty="0">
                <a:solidFill>
                  <a:srgbClr val="2B2B2B"/>
                </a:solidFill>
                <a:latin typeface="Arial"/>
                <a:cs typeface="Arial"/>
              </a:rPr>
              <a:t> </a:t>
            </a:r>
            <a:r>
              <a:rPr sz="1200" dirty="0">
                <a:solidFill>
                  <a:srgbClr val="2B2B2B"/>
                </a:solidFill>
                <a:latin typeface="Arial"/>
                <a:cs typeface="Arial"/>
              </a:rPr>
              <a:t>some</a:t>
            </a:r>
            <a:r>
              <a:rPr sz="1200" spc="-35" dirty="0">
                <a:solidFill>
                  <a:srgbClr val="2B2B2B"/>
                </a:solidFill>
                <a:latin typeface="Arial"/>
                <a:cs typeface="Arial"/>
              </a:rPr>
              <a:t> </a:t>
            </a:r>
            <a:r>
              <a:rPr sz="1200" dirty="0">
                <a:solidFill>
                  <a:srgbClr val="2B2B2B"/>
                </a:solidFill>
                <a:latin typeface="Arial"/>
                <a:cs typeface="Arial"/>
              </a:rPr>
              <a:t>settings</a:t>
            </a:r>
            <a:r>
              <a:rPr sz="1200" spc="-35" dirty="0">
                <a:solidFill>
                  <a:srgbClr val="2B2B2B"/>
                </a:solidFill>
                <a:latin typeface="Arial"/>
                <a:cs typeface="Arial"/>
              </a:rPr>
              <a:t> </a:t>
            </a:r>
            <a:r>
              <a:rPr sz="1200" dirty="0">
                <a:solidFill>
                  <a:srgbClr val="2B2B2B"/>
                </a:solidFill>
                <a:latin typeface="Arial"/>
                <a:cs typeface="Arial"/>
              </a:rPr>
              <a:t>require</a:t>
            </a:r>
            <a:r>
              <a:rPr sz="1200" spc="-25" dirty="0">
                <a:solidFill>
                  <a:srgbClr val="2B2B2B"/>
                </a:solidFill>
                <a:latin typeface="Arial"/>
                <a:cs typeface="Arial"/>
              </a:rPr>
              <a:t> </a:t>
            </a:r>
            <a:r>
              <a:rPr sz="1200" dirty="0">
                <a:solidFill>
                  <a:srgbClr val="2B2B2B"/>
                </a:solidFill>
                <a:latin typeface="Arial"/>
                <a:cs typeface="Arial"/>
              </a:rPr>
              <a:t>students</a:t>
            </a:r>
            <a:r>
              <a:rPr sz="1200" spc="-45" dirty="0">
                <a:solidFill>
                  <a:srgbClr val="2B2B2B"/>
                </a:solidFill>
                <a:latin typeface="Arial"/>
                <a:cs typeface="Arial"/>
              </a:rPr>
              <a:t> </a:t>
            </a:r>
            <a:r>
              <a:rPr sz="1200" dirty="0">
                <a:solidFill>
                  <a:srgbClr val="2B2B2B"/>
                </a:solidFill>
                <a:latin typeface="Arial"/>
                <a:cs typeface="Arial"/>
              </a:rPr>
              <a:t>to</a:t>
            </a:r>
            <a:r>
              <a:rPr sz="1200" spc="-10" dirty="0">
                <a:solidFill>
                  <a:srgbClr val="2B2B2B"/>
                </a:solidFill>
                <a:latin typeface="Arial"/>
                <a:cs typeface="Arial"/>
              </a:rPr>
              <a:t> </a:t>
            </a:r>
            <a:r>
              <a:rPr sz="1200" dirty="0">
                <a:solidFill>
                  <a:srgbClr val="2B2B2B"/>
                </a:solidFill>
                <a:latin typeface="Arial"/>
                <a:cs typeface="Arial"/>
              </a:rPr>
              <a:t>wear</a:t>
            </a:r>
            <a:r>
              <a:rPr sz="1200" spc="-30" dirty="0">
                <a:solidFill>
                  <a:srgbClr val="2B2B2B"/>
                </a:solidFill>
                <a:latin typeface="Arial"/>
                <a:cs typeface="Arial"/>
              </a:rPr>
              <a:t> </a:t>
            </a:r>
            <a:r>
              <a:rPr sz="1200" dirty="0">
                <a:solidFill>
                  <a:srgbClr val="2B2B2B"/>
                </a:solidFill>
                <a:latin typeface="Arial"/>
                <a:cs typeface="Arial"/>
              </a:rPr>
              <a:t>additional</a:t>
            </a:r>
            <a:r>
              <a:rPr sz="1200" spc="-30" dirty="0">
                <a:solidFill>
                  <a:srgbClr val="2B2B2B"/>
                </a:solidFill>
                <a:latin typeface="Arial"/>
                <a:cs typeface="Arial"/>
              </a:rPr>
              <a:t> </a:t>
            </a:r>
            <a:r>
              <a:rPr sz="1200" dirty="0">
                <a:solidFill>
                  <a:srgbClr val="2B2B2B"/>
                </a:solidFill>
                <a:latin typeface="Arial"/>
                <a:cs typeface="Arial"/>
              </a:rPr>
              <a:t>PPE</a:t>
            </a:r>
            <a:r>
              <a:rPr sz="1200" spc="-45" dirty="0">
                <a:solidFill>
                  <a:srgbClr val="2B2B2B"/>
                </a:solidFill>
                <a:latin typeface="Arial"/>
                <a:cs typeface="Arial"/>
              </a:rPr>
              <a:t> </a:t>
            </a:r>
            <a:r>
              <a:rPr sz="1200" dirty="0">
                <a:solidFill>
                  <a:srgbClr val="2B2B2B"/>
                </a:solidFill>
                <a:latin typeface="Arial"/>
                <a:cs typeface="Arial"/>
              </a:rPr>
              <a:t>including</a:t>
            </a:r>
            <a:r>
              <a:rPr sz="1200" spc="-10" dirty="0">
                <a:solidFill>
                  <a:srgbClr val="2B2B2B"/>
                </a:solidFill>
                <a:latin typeface="Arial"/>
                <a:cs typeface="Arial"/>
              </a:rPr>
              <a:t> </a:t>
            </a:r>
            <a:r>
              <a:rPr sz="1200" b="1" spc="-10" dirty="0">
                <a:solidFill>
                  <a:srgbClr val="2B2B2B"/>
                </a:solidFill>
                <a:latin typeface="Arial"/>
                <a:cs typeface="Arial"/>
              </a:rPr>
              <a:t>P2/N95 masks.</a:t>
            </a:r>
            <a:endParaRPr sz="1200" dirty="0">
              <a:latin typeface="Arial"/>
              <a:cs typeface="Arial"/>
            </a:endParaRPr>
          </a:p>
          <a:p>
            <a:pPr marL="299085" marR="542925" indent="-287020">
              <a:lnSpc>
                <a:spcPct val="110000"/>
              </a:lnSpc>
              <a:spcBef>
                <a:spcPts val="600"/>
              </a:spcBef>
              <a:buClr>
                <a:srgbClr val="000000"/>
              </a:buClr>
              <a:buChar char="•"/>
              <a:tabLst>
                <a:tab pos="299085" algn="l"/>
              </a:tabLst>
            </a:pPr>
            <a:r>
              <a:rPr sz="1200" dirty="0">
                <a:solidFill>
                  <a:srgbClr val="2B2B2B"/>
                </a:solidFill>
                <a:latin typeface="Arial"/>
                <a:cs typeface="Arial"/>
              </a:rPr>
              <a:t>These</a:t>
            </a:r>
            <a:r>
              <a:rPr sz="1200" spc="-35" dirty="0">
                <a:solidFill>
                  <a:srgbClr val="2B2B2B"/>
                </a:solidFill>
                <a:latin typeface="Arial"/>
                <a:cs typeface="Arial"/>
              </a:rPr>
              <a:t> </a:t>
            </a:r>
            <a:r>
              <a:rPr sz="1200" dirty="0">
                <a:solidFill>
                  <a:srgbClr val="2B2B2B"/>
                </a:solidFill>
                <a:latin typeface="Arial"/>
                <a:cs typeface="Arial"/>
              </a:rPr>
              <a:t>increased</a:t>
            </a:r>
            <a:r>
              <a:rPr sz="1200" spc="-10" dirty="0">
                <a:solidFill>
                  <a:srgbClr val="2B2B2B"/>
                </a:solidFill>
                <a:latin typeface="Arial"/>
                <a:cs typeface="Arial"/>
              </a:rPr>
              <a:t> </a:t>
            </a:r>
            <a:r>
              <a:rPr sz="1200" dirty="0">
                <a:solidFill>
                  <a:srgbClr val="2B2B2B"/>
                </a:solidFill>
                <a:latin typeface="Arial"/>
                <a:cs typeface="Arial"/>
              </a:rPr>
              <a:t>PPE</a:t>
            </a:r>
            <a:r>
              <a:rPr sz="1200" spc="-35" dirty="0">
                <a:solidFill>
                  <a:srgbClr val="2B2B2B"/>
                </a:solidFill>
                <a:latin typeface="Arial"/>
                <a:cs typeface="Arial"/>
              </a:rPr>
              <a:t> </a:t>
            </a:r>
            <a:r>
              <a:rPr sz="1200" spc="-10" dirty="0">
                <a:solidFill>
                  <a:srgbClr val="2B2B2B"/>
                </a:solidFill>
                <a:latin typeface="Arial"/>
                <a:cs typeface="Arial"/>
              </a:rPr>
              <a:t>requirements</a:t>
            </a:r>
            <a:r>
              <a:rPr sz="1200" spc="-35" dirty="0">
                <a:solidFill>
                  <a:srgbClr val="2B2B2B"/>
                </a:solidFill>
                <a:latin typeface="Arial"/>
                <a:cs typeface="Arial"/>
              </a:rPr>
              <a:t> </a:t>
            </a:r>
            <a:r>
              <a:rPr sz="1200" dirty="0">
                <a:solidFill>
                  <a:srgbClr val="2B2B2B"/>
                </a:solidFill>
                <a:latin typeface="Arial"/>
                <a:cs typeface="Arial"/>
              </a:rPr>
              <a:t>include</a:t>
            </a:r>
            <a:r>
              <a:rPr sz="1200" spc="-30" dirty="0">
                <a:solidFill>
                  <a:srgbClr val="2B2B2B"/>
                </a:solidFill>
                <a:latin typeface="Arial"/>
                <a:cs typeface="Arial"/>
              </a:rPr>
              <a:t> </a:t>
            </a:r>
            <a:r>
              <a:rPr sz="1200" dirty="0">
                <a:solidFill>
                  <a:srgbClr val="2B2B2B"/>
                </a:solidFill>
                <a:latin typeface="Arial"/>
                <a:cs typeface="Arial"/>
              </a:rPr>
              <a:t>the</a:t>
            </a:r>
            <a:r>
              <a:rPr sz="1200" spc="-20" dirty="0">
                <a:solidFill>
                  <a:srgbClr val="2B2B2B"/>
                </a:solidFill>
                <a:latin typeface="Arial"/>
                <a:cs typeface="Arial"/>
              </a:rPr>
              <a:t> </a:t>
            </a:r>
            <a:r>
              <a:rPr sz="1200" dirty="0">
                <a:solidFill>
                  <a:srgbClr val="2B2B2B"/>
                </a:solidFill>
                <a:latin typeface="Arial"/>
                <a:cs typeface="Arial"/>
              </a:rPr>
              <a:t>need</a:t>
            </a:r>
            <a:r>
              <a:rPr sz="1200" spc="-35" dirty="0">
                <a:solidFill>
                  <a:srgbClr val="2B2B2B"/>
                </a:solidFill>
                <a:latin typeface="Arial"/>
                <a:cs typeface="Arial"/>
              </a:rPr>
              <a:t> </a:t>
            </a:r>
            <a:r>
              <a:rPr sz="1200" dirty="0">
                <a:solidFill>
                  <a:srgbClr val="2B2B2B"/>
                </a:solidFill>
                <a:latin typeface="Arial"/>
                <a:cs typeface="Arial"/>
              </a:rPr>
              <a:t>to</a:t>
            </a:r>
            <a:r>
              <a:rPr sz="1200" spc="5" dirty="0">
                <a:solidFill>
                  <a:srgbClr val="2B2B2B"/>
                </a:solidFill>
                <a:latin typeface="Arial"/>
                <a:cs typeface="Arial"/>
              </a:rPr>
              <a:t> </a:t>
            </a:r>
            <a:r>
              <a:rPr sz="1200" dirty="0">
                <a:solidFill>
                  <a:srgbClr val="2B2B2B"/>
                </a:solidFill>
                <a:latin typeface="Arial"/>
                <a:cs typeface="Arial"/>
              </a:rPr>
              <a:t>be</a:t>
            </a:r>
            <a:r>
              <a:rPr sz="1200" spc="20" dirty="0">
                <a:solidFill>
                  <a:srgbClr val="2B2B2B"/>
                </a:solidFill>
                <a:latin typeface="Arial"/>
                <a:cs typeface="Arial"/>
              </a:rPr>
              <a:t> </a:t>
            </a:r>
            <a:r>
              <a:rPr sz="1200" b="1" dirty="0">
                <a:solidFill>
                  <a:srgbClr val="2B2B2B"/>
                </a:solidFill>
                <a:latin typeface="Arial"/>
                <a:cs typeface="Arial"/>
              </a:rPr>
              <a:t>fit</a:t>
            </a:r>
            <a:r>
              <a:rPr sz="1200" b="1" spc="5" dirty="0">
                <a:solidFill>
                  <a:srgbClr val="2B2B2B"/>
                </a:solidFill>
                <a:latin typeface="Arial"/>
                <a:cs typeface="Arial"/>
              </a:rPr>
              <a:t> </a:t>
            </a:r>
            <a:r>
              <a:rPr sz="1200" b="1" dirty="0">
                <a:solidFill>
                  <a:srgbClr val="2B2B2B"/>
                </a:solidFill>
                <a:latin typeface="Arial"/>
                <a:cs typeface="Arial"/>
              </a:rPr>
              <a:t>tested</a:t>
            </a:r>
            <a:r>
              <a:rPr sz="1200" b="1" spc="-10" dirty="0">
                <a:solidFill>
                  <a:srgbClr val="2B2B2B"/>
                </a:solidFill>
                <a:latin typeface="Arial"/>
                <a:cs typeface="Arial"/>
              </a:rPr>
              <a:t> </a:t>
            </a:r>
            <a:r>
              <a:rPr sz="1200" b="1" dirty="0">
                <a:solidFill>
                  <a:srgbClr val="2B2B2B"/>
                </a:solidFill>
                <a:latin typeface="Arial"/>
                <a:cs typeface="Arial"/>
              </a:rPr>
              <a:t>for</a:t>
            </a:r>
            <a:r>
              <a:rPr sz="1200" b="1" spc="10" dirty="0">
                <a:solidFill>
                  <a:srgbClr val="2B2B2B"/>
                </a:solidFill>
                <a:latin typeface="Arial"/>
                <a:cs typeface="Arial"/>
              </a:rPr>
              <a:t> </a:t>
            </a:r>
            <a:r>
              <a:rPr sz="1200" b="1" dirty="0">
                <a:solidFill>
                  <a:srgbClr val="2B2B2B"/>
                </a:solidFill>
                <a:latin typeface="Arial"/>
                <a:cs typeface="Arial"/>
              </a:rPr>
              <a:t>an</a:t>
            </a:r>
            <a:r>
              <a:rPr sz="1200" b="1" spc="-15" dirty="0">
                <a:solidFill>
                  <a:srgbClr val="2B2B2B"/>
                </a:solidFill>
                <a:latin typeface="Arial"/>
                <a:cs typeface="Arial"/>
              </a:rPr>
              <a:t> </a:t>
            </a:r>
            <a:r>
              <a:rPr sz="1200" b="1" dirty="0">
                <a:solidFill>
                  <a:srgbClr val="2B2B2B"/>
                </a:solidFill>
                <a:latin typeface="Arial"/>
                <a:cs typeface="Arial"/>
              </a:rPr>
              <a:t>P2/N95</a:t>
            </a:r>
            <a:r>
              <a:rPr sz="1200" b="1" spc="-25" dirty="0">
                <a:solidFill>
                  <a:srgbClr val="2B2B2B"/>
                </a:solidFill>
                <a:latin typeface="Arial"/>
                <a:cs typeface="Arial"/>
              </a:rPr>
              <a:t> </a:t>
            </a:r>
            <a:r>
              <a:rPr sz="1200" b="1" dirty="0">
                <a:solidFill>
                  <a:srgbClr val="2B2B2B"/>
                </a:solidFill>
                <a:latin typeface="Arial"/>
                <a:cs typeface="Arial"/>
              </a:rPr>
              <a:t>mask</a:t>
            </a:r>
            <a:r>
              <a:rPr sz="1200" b="1" spc="-20" dirty="0">
                <a:solidFill>
                  <a:srgbClr val="2B2B2B"/>
                </a:solidFill>
                <a:latin typeface="Arial"/>
                <a:cs typeface="Arial"/>
              </a:rPr>
              <a:t> </a:t>
            </a:r>
            <a:r>
              <a:rPr sz="1200" dirty="0">
                <a:solidFill>
                  <a:srgbClr val="2B2B2B"/>
                </a:solidFill>
                <a:latin typeface="Arial"/>
                <a:cs typeface="Arial"/>
              </a:rPr>
              <a:t>prior</a:t>
            </a:r>
            <a:r>
              <a:rPr sz="1200" spc="-15" dirty="0">
                <a:solidFill>
                  <a:srgbClr val="2B2B2B"/>
                </a:solidFill>
                <a:latin typeface="Arial"/>
                <a:cs typeface="Arial"/>
              </a:rPr>
              <a:t> </a:t>
            </a:r>
            <a:r>
              <a:rPr sz="1200" dirty="0">
                <a:solidFill>
                  <a:srgbClr val="2B2B2B"/>
                </a:solidFill>
                <a:latin typeface="Arial"/>
                <a:cs typeface="Arial"/>
              </a:rPr>
              <a:t>to</a:t>
            </a:r>
            <a:r>
              <a:rPr sz="1200" spc="5" dirty="0">
                <a:solidFill>
                  <a:srgbClr val="2B2B2B"/>
                </a:solidFill>
                <a:latin typeface="Arial"/>
                <a:cs typeface="Arial"/>
              </a:rPr>
              <a:t> </a:t>
            </a:r>
            <a:r>
              <a:rPr sz="1200" spc="-10" dirty="0">
                <a:solidFill>
                  <a:srgbClr val="2B2B2B"/>
                </a:solidFill>
                <a:latin typeface="Arial"/>
                <a:cs typeface="Arial"/>
              </a:rPr>
              <a:t>commencement</a:t>
            </a:r>
            <a:r>
              <a:rPr sz="1200" spc="-35" dirty="0">
                <a:solidFill>
                  <a:srgbClr val="2B2B2B"/>
                </a:solidFill>
                <a:latin typeface="Arial"/>
                <a:cs typeface="Arial"/>
              </a:rPr>
              <a:t> </a:t>
            </a:r>
            <a:r>
              <a:rPr sz="1200" dirty="0">
                <a:solidFill>
                  <a:srgbClr val="2B2B2B"/>
                </a:solidFill>
                <a:latin typeface="Arial"/>
                <a:cs typeface="Arial"/>
              </a:rPr>
              <a:t>of </a:t>
            </a:r>
            <a:r>
              <a:rPr sz="1200" spc="-10" dirty="0">
                <a:solidFill>
                  <a:srgbClr val="2B2B2B"/>
                </a:solidFill>
                <a:latin typeface="Arial"/>
                <a:cs typeface="Arial"/>
              </a:rPr>
              <a:t>clinical </a:t>
            </a:r>
            <a:r>
              <a:rPr sz="1200" dirty="0">
                <a:solidFill>
                  <a:srgbClr val="2B2B2B"/>
                </a:solidFill>
                <a:latin typeface="Arial"/>
                <a:cs typeface="Arial"/>
              </a:rPr>
              <a:t>placements</a:t>
            </a:r>
            <a:r>
              <a:rPr sz="1200" spc="-50" dirty="0">
                <a:solidFill>
                  <a:srgbClr val="2B2B2B"/>
                </a:solidFill>
                <a:latin typeface="Arial"/>
                <a:cs typeface="Arial"/>
              </a:rPr>
              <a:t> </a:t>
            </a:r>
            <a:r>
              <a:rPr sz="1200" dirty="0">
                <a:solidFill>
                  <a:srgbClr val="2B2B2B"/>
                </a:solidFill>
                <a:latin typeface="Arial"/>
                <a:cs typeface="Arial"/>
              </a:rPr>
              <a:t>in</a:t>
            </a:r>
            <a:r>
              <a:rPr sz="1200" spc="-15" dirty="0">
                <a:solidFill>
                  <a:srgbClr val="2B2B2B"/>
                </a:solidFill>
                <a:latin typeface="Arial"/>
                <a:cs typeface="Arial"/>
              </a:rPr>
              <a:t> </a:t>
            </a:r>
            <a:r>
              <a:rPr sz="1200" dirty="0">
                <a:solidFill>
                  <a:srgbClr val="2B2B2B"/>
                </a:solidFill>
                <a:latin typeface="Arial"/>
                <a:cs typeface="Arial"/>
              </a:rPr>
              <a:t>a</a:t>
            </a:r>
            <a:r>
              <a:rPr sz="1200" spc="-25" dirty="0">
                <a:solidFill>
                  <a:srgbClr val="2B2B2B"/>
                </a:solidFill>
                <a:latin typeface="Arial"/>
                <a:cs typeface="Arial"/>
              </a:rPr>
              <a:t> </a:t>
            </a:r>
            <a:r>
              <a:rPr sz="1200" dirty="0">
                <a:solidFill>
                  <a:srgbClr val="2B2B2B"/>
                </a:solidFill>
                <a:latin typeface="Arial"/>
                <a:cs typeface="Arial"/>
              </a:rPr>
              <a:t>Qld</a:t>
            </a:r>
            <a:r>
              <a:rPr sz="1200" spc="-25" dirty="0">
                <a:solidFill>
                  <a:srgbClr val="2B2B2B"/>
                </a:solidFill>
                <a:latin typeface="Arial"/>
                <a:cs typeface="Arial"/>
              </a:rPr>
              <a:t> </a:t>
            </a:r>
            <a:r>
              <a:rPr sz="1200" dirty="0">
                <a:solidFill>
                  <a:srgbClr val="2B2B2B"/>
                </a:solidFill>
                <a:latin typeface="Arial"/>
                <a:cs typeface="Arial"/>
              </a:rPr>
              <a:t>Health,</a:t>
            </a:r>
            <a:r>
              <a:rPr sz="1200" spc="-35" dirty="0">
                <a:solidFill>
                  <a:srgbClr val="2B2B2B"/>
                </a:solidFill>
                <a:latin typeface="Arial"/>
                <a:cs typeface="Arial"/>
              </a:rPr>
              <a:t> </a:t>
            </a:r>
            <a:r>
              <a:rPr sz="1200" dirty="0">
                <a:solidFill>
                  <a:srgbClr val="2B2B2B"/>
                </a:solidFill>
                <a:latin typeface="Arial"/>
                <a:cs typeface="Arial"/>
              </a:rPr>
              <a:t>Mater</a:t>
            </a:r>
            <a:r>
              <a:rPr sz="1200" spc="-30" dirty="0">
                <a:solidFill>
                  <a:srgbClr val="2B2B2B"/>
                </a:solidFill>
                <a:latin typeface="Arial"/>
                <a:cs typeface="Arial"/>
              </a:rPr>
              <a:t> </a:t>
            </a:r>
            <a:r>
              <a:rPr sz="1200" dirty="0">
                <a:solidFill>
                  <a:srgbClr val="2B2B2B"/>
                </a:solidFill>
                <a:latin typeface="Arial"/>
                <a:cs typeface="Arial"/>
              </a:rPr>
              <a:t>Health,</a:t>
            </a:r>
            <a:r>
              <a:rPr sz="1200" spc="-35" dirty="0">
                <a:solidFill>
                  <a:srgbClr val="2B2B2B"/>
                </a:solidFill>
                <a:latin typeface="Arial"/>
                <a:cs typeface="Arial"/>
              </a:rPr>
              <a:t> </a:t>
            </a:r>
            <a:r>
              <a:rPr sz="1200" dirty="0">
                <a:solidFill>
                  <a:srgbClr val="2B2B2B"/>
                </a:solidFill>
                <a:latin typeface="Arial"/>
                <a:cs typeface="Arial"/>
              </a:rPr>
              <a:t>IUIH</a:t>
            </a:r>
            <a:r>
              <a:rPr sz="1200" spc="-15" dirty="0">
                <a:solidFill>
                  <a:srgbClr val="2B2B2B"/>
                </a:solidFill>
                <a:latin typeface="Arial"/>
                <a:cs typeface="Arial"/>
              </a:rPr>
              <a:t> </a:t>
            </a:r>
            <a:r>
              <a:rPr sz="1200" dirty="0">
                <a:solidFill>
                  <a:srgbClr val="2B2B2B"/>
                </a:solidFill>
                <a:latin typeface="Arial"/>
                <a:cs typeface="Arial"/>
              </a:rPr>
              <a:t>or</a:t>
            </a:r>
            <a:r>
              <a:rPr sz="1200" spc="-15" dirty="0">
                <a:solidFill>
                  <a:srgbClr val="2B2B2B"/>
                </a:solidFill>
                <a:latin typeface="Arial"/>
                <a:cs typeface="Arial"/>
              </a:rPr>
              <a:t> </a:t>
            </a:r>
            <a:r>
              <a:rPr sz="1200" dirty="0">
                <a:solidFill>
                  <a:srgbClr val="2B2B2B"/>
                </a:solidFill>
                <a:latin typeface="Arial"/>
                <a:cs typeface="Arial"/>
              </a:rPr>
              <a:t>Uniting</a:t>
            </a:r>
            <a:r>
              <a:rPr sz="1200" spc="-30" dirty="0">
                <a:solidFill>
                  <a:srgbClr val="2B2B2B"/>
                </a:solidFill>
                <a:latin typeface="Arial"/>
                <a:cs typeface="Arial"/>
              </a:rPr>
              <a:t> </a:t>
            </a:r>
            <a:r>
              <a:rPr sz="1200" dirty="0">
                <a:solidFill>
                  <a:srgbClr val="2B2B2B"/>
                </a:solidFill>
                <a:latin typeface="Arial"/>
                <a:cs typeface="Arial"/>
              </a:rPr>
              <a:t>Health</a:t>
            </a:r>
            <a:r>
              <a:rPr sz="1200" spc="-45" dirty="0">
                <a:solidFill>
                  <a:srgbClr val="2B2B2B"/>
                </a:solidFill>
                <a:latin typeface="Arial"/>
                <a:cs typeface="Arial"/>
              </a:rPr>
              <a:t> </a:t>
            </a:r>
            <a:r>
              <a:rPr sz="1200" dirty="0">
                <a:solidFill>
                  <a:srgbClr val="2B2B2B"/>
                </a:solidFill>
                <a:latin typeface="Arial"/>
                <a:cs typeface="Arial"/>
              </a:rPr>
              <a:t>Care</a:t>
            </a:r>
            <a:r>
              <a:rPr sz="1200" spc="-25" dirty="0">
                <a:solidFill>
                  <a:srgbClr val="2B2B2B"/>
                </a:solidFill>
                <a:latin typeface="Arial"/>
                <a:cs typeface="Arial"/>
              </a:rPr>
              <a:t> </a:t>
            </a:r>
            <a:r>
              <a:rPr sz="1200" spc="-10" dirty="0">
                <a:solidFill>
                  <a:srgbClr val="2B2B2B"/>
                </a:solidFill>
                <a:latin typeface="Arial"/>
                <a:cs typeface="Arial"/>
              </a:rPr>
              <a:t>facility.</a:t>
            </a:r>
            <a:endParaRPr sz="1200" dirty="0">
              <a:latin typeface="Arial"/>
              <a:cs typeface="Arial"/>
            </a:endParaRPr>
          </a:p>
          <a:p>
            <a:pPr marL="299085" indent="-286385">
              <a:lnSpc>
                <a:spcPct val="100000"/>
              </a:lnSpc>
              <a:spcBef>
                <a:spcPts val="740"/>
              </a:spcBef>
              <a:buChar char="•"/>
              <a:tabLst>
                <a:tab pos="299085" algn="l"/>
              </a:tabLst>
            </a:pPr>
            <a:r>
              <a:rPr sz="1200" dirty="0">
                <a:latin typeface="Arial"/>
                <a:cs typeface="Arial"/>
              </a:rPr>
              <a:t>More</a:t>
            </a:r>
            <a:r>
              <a:rPr sz="1200" spc="-30" dirty="0">
                <a:latin typeface="Arial"/>
                <a:cs typeface="Arial"/>
              </a:rPr>
              <a:t> </a:t>
            </a:r>
            <a:r>
              <a:rPr sz="1200" dirty="0">
                <a:latin typeface="Arial"/>
                <a:cs typeface="Arial"/>
              </a:rPr>
              <a:t>information</a:t>
            </a:r>
            <a:r>
              <a:rPr sz="1200" spc="-50" dirty="0">
                <a:latin typeface="Arial"/>
                <a:cs typeface="Arial"/>
              </a:rPr>
              <a:t> </a:t>
            </a:r>
            <a:r>
              <a:rPr sz="1200" dirty="0">
                <a:latin typeface="Arial"/>
                <a:cs typeface="Arial"/>
              </a:rPr>
              <a:t>is</a:t>
            </a:r>
            <a:r>
              <a:rPr sz="1200" spc="-20" dirty="0">
                <a:latin typeface="Arial"/>
                <a:cs typeface="Arial"/>
              </a:rPr>
              <a:t> </a:t>
            </a:r>
            <a:r>
              <a:rPr sz="1200" dirty="0">
                <a:latin typeface="Arial"/>
                <a:cs typeface="Arial"/>
              </a:rPr>
              <a:t>available</a:t>
            </a:r>
            <a:r>
              <a:rPr sz="1200" spc="-45" dirty="0">
                <a:latin typeface="Arial"/>
                <a:cs typeface="Arial"/>
              </a:rPr>
              <a:t> </a:t>
            </a:r>
            <a:r>
              <a:rPr sz="1200" dirty="0">
                <a:latin typeface="Arial"/>
                <a:cs typeface="Arial"/>
              </a:rPr>
              <a:t>to</a:t>
            </a:r>
            <a:r>
              <a:rPr sz="1200" spc="-25" dirty="0">
                <a:latin typeface="Arial"/>
                <a:cs typeface="Arial"/>
              </a:rPr>
              <a:t> </a:t>
            </a:r>
            <a:r>
              <a:rPr sz="1200" dirty="0">
                <a:latin typeface="Arial"/>
                <a:cs typeface="Arial"/>
              </a:rPr>
              <a:t>students</a:t>
            </a:r>
            <a:r>
              <a:rPr sz="1200" spc="-35" dirty="0">
                <a:latin typeface="Arial"/>
                <a:cs typeface="Arial"/>
              </a:rPr>
              <a:t> </a:t>
            </a:r>
            <a:r>
              <a:rPr sz="1200" dirty="0">
                <a:latin typeface="Arial"/>
                <a:cs typeface="Arial"/>
              </a:rPr>
              <a:t>via</a:t>
            </a:r>
            <a:r>
              <a:rPr sz="1200" spc="-15" dirty="0">
                <a:latin typeface="Arial"/>
                <a:cs typeface="Arial"/>
              </a:rPr>
              <a:t> </a:t>
            </a:r>
            <a:r>
              <a:rPr sz="1200" dirty="0">
                <a:latin typeface="Arial"/>
                <a:cs typeface="Arial"/>
              </a:rPr>
              <a:t>the</a:t>
            </a:r>
            <a:r>
              <a:rPr sz="1200" spc="-5" dirty="0">
                <a:latin typeface="Arial"/>
                <a:cs typeface="Arial"/>
              </a:rPr>
              <a:t> </a:t>
            </a:r>
            <a:r>
              <a:rPr lang="en-AU" sz="1200" u="sng" dirty="0">
                <a:solidFill>
                  <a:srgbClr val="512379"/>
                </a:solidFill>
                <a:uFill>
                  <a:solidFill>
                    <a:srgbClr val="512379"/>
                  </a:solidFill>
                </a:uFill>
                <a:latin typeface="Arial"/>
                <a:cs typeface="Arial"/>
                <a:hlinkClick r:id="rId2"/>
              </a:rPr>
              <a:t>Mask Fit Testing </a:t>
            </a:r>
            <a:r>
              <a:rPr sz="1200" u="none" dirty="0">
                <a:latin typeface="Arial"/>
                <a:cs typeface="Arial"/>
              </a:rPr>
              <a:t>web</a:t>
            </a:r>
            <a:r>
              <a:rPr sz="1200" u="none" spc="-20" dirty="0">
                <a:latin typeface="Arial"/>
                <a:cs typeface="Arial"/>
              </a:rPr>
              <a:t> page</a:t>
            </a:r>
            <a:endParaRPr sz="1200" dirty="0">
              <a:latin typeface="Arial"/>
              <a:cs typeface="Arial"/>
            </a:endParaRPr>
          </a:p>
          <a:p>
            <a:pPr marL="299085" marR="100330" indent="-287020">
              <a:lnSpc>
                <a:spcPct val="110000"/>
              </a:lnSpc>
              <a:spcBef>
                <a:spcPts val="605"/>
              </a:spcBef>
              <a:buClr>
                <a:srgbClr val="000000"/>
              </a:buClr>
              <a:buChar char="•"/>
              <a:tabLst>
                <a:tab pos="299085" algn="l"/>
              </a:tabLst>
            </a:pPr>
            <a:r>
              <a:rPr sz="1200" spc="-25" dirty="0">
                <a:solidFill>
                  <a:srgbClr val="2B2B2B"/>
                </a:solidFill>
                <a:latin typeface="Arial"/>
                <a:cs typeface="Arial"/>
              </a:rPr>
              <a:t>You </a:t>
            </a:r>
            <a:r>
              <a:rPr sz="1200" dirty="0">
                <a:solidFill>
                  <a:srgbClr val="2B2B2B"/>
                </a:solidFill>
                <a:latin typeface="Arial"/>
                <a:cs typeface="Arial"/>
              </a:rPr>
              <a:t>will</a:t>
            </a:r>
            <a:r>
              <a:rPr sz="1200" spc="-5" dirty="0">
                <a:solidFill>
                  <a:srgbClr val="2B2B2B"/>
                </a:solidFill>
                <a:latin typeface="Arial"/>
                <a:cs typeface="Arial"/>
              </a:rPr>
              <a:t> </a:t>
            </a:r>
            <a:r>
              <a:rPr sz="1200" dirty="0">
                <a:solidFill>
                  <a:srgbClr val="2B2B2B"/>
                </a:solidFill>
                <a:latin typeface="Arial"/>
                <a:cs typeface="Arial"/>
              </a:rPr>
              <a:t>be</a:t>
            </a:r>
            <a:r>
              <a:rPr sz="1200" spc="-30" dirty="0">
                <a:solidFill>
                  <a:srgbClr val="2B2B2B"/>
                </a:solidFill>
                <a:latin typeface="Arial"/>
                <a:cs typeface="Arial"/>
              </a:rPr>
              <a:t> </a:t>
            </a:r>
            <a:r>
              <a:rPr sz="1200" dirty="0">
                <a:solidFill>
                  <a:srgbClr val="2B2B2B"/>
                </a:solidFill>
                <a:latin typeface="Arial"/>
                <a:cs typeface="Arial"/>
              </a:rPr>
              <a:t>sent</a:t>
            </a:r>
            <a:r>
              <a:rPr sz="1200" spc="-25" dirty="0">
                <a:solidFill>
                  <a:srgbClr val="2B2B2B"/>
                </a:solidFill>
                <a:latin typeface="Arial"/>
                <a:cs typeface="Arial"/>
              </a:rPr>
              <a:t> </a:t>
            </a:r>
            <a:r>
              <a:rPr sz="1200" dirty="0">
                <a:solidFill>
                  <a:srgbClr val="2B2B2B"/>
                </a:solidFill>
                <a:latin typeface="Arial"/>
                <a:cs typeface="Arial"/>
              </a:rPr>
              <a:t>information</a:t>
            </a:r>
            <a:r>
              <a:rPr sz="1200" spc="-45" dirty="0">
                <a:solidFill>
                  <a:srgbClr val="2B2B2B"/>
                </a:solidFill>
                <a:latin typeface="Arial"/>
                <a:cs typeface="Arial"/>
              </a:rPr>
              <a:t> </a:t>
            </a:r>
            <a:r>
              <a:rPr sz="1200" dirty="0">
                <a:solidFill>
                  <a:srgbClr val="2B2B2B"/>
                </a:solidFill>
                <a:latin typeface="Arial"/>
                <a:cs typeface="Arial"/>
              </a:rPr>
              <a:t>to</a:t>
            </a:r>
            <a:r>
              <a:rPr sz="1200" spc="-15" dirty="0">
                <a:solidFill>
                  <a:srgbClr val="2B2B2B"/>
                </a:solidFill>
                <a:latin typeface="Arial"/>
                <a:cs typeface="Arial"/>
              </a:rPr>
              <a:t> </a:t>
            </a:r>
            <a:r>
              <a:rPr sz="1200" dirty="0">
                <a:solidFill>
                  <a:srgbClr val="2B2B2B"/>
                </a:solidFill>
                <a:latin typeface="Arial"/>
                <a:cs typeface="Arial"/>
              </a:rPr>
              <a:t>your</a:t>
            </a:r>
            <a:r>
              <a:rPr sz="1200" spc="-15" dirty="0">
                <a:solidFill>
                  <a:srgbClr val="2B2B2B"/>
                </a:solidFill>
                <a:latin typeface="Arial"/>
                <a:cs typeface="Arial"/>
              </a:rPr>
              <a:t> </a:t>
            </a:r>
            <a:r>
              <a:rPr sz="1200" dirty="0">
                <a:solidFill>
                  <a:srgbClr val="2B2B2B"/>
                </a:solidFill>
                <a:latin typeface="Arial"/>
                <a:cs typeface="Arial"/>
              </a:rPr>
              <a:t>student</a:t>
            </a:r>
            <a:r>
              <a:rPr sz="1200" spc="-45" dirty="0">
                <a:solidFill>
                  <a:srgbClr val="2B2B2B"/>
                </a:solidFill>
                <a:latin typeface="Arial"/>
                <a:cs typeface="Arial"/>
              </a:rPr>
              <a:t> </a:t>
            </a:r>
            <a:r>
              <a:rPr sz="1200" dirty="0">
                <a:solidFill>
                  <a:srgbClr val="2B2B2B"/>
                </a:solidFill>
                <a:latin typeface="Arial"/>
                <a:cs typeface="Arial"/>
              </a:rPr>
              <a:t>email</a:t>
            </a:r>
            <a:r>
              <a:rPr sz="1200" spc="-45" dirty="0">
                <a:solidFill>
                  <a:srgbClr val="2B2B2B"/>
                </a:solidFill>
                <a:latin typeface="Arial"/>
                <a:cs typeface="Arial"/>
              </a:rPr>
              <a:t> </a:t>
            </a:r>
            <a:r>
              <a:rPr sz="1200" dirty="0">
                <a:solidFill>
                  <a:srgbClr val="2B2B2B"/>
                </a:solidFill>
                <a:latin typeface="Arial"/>
                <a:cs typeface="Arial"/>
              </a:rPr>
              <a:t>account</a:t>
            </a:r>
            <a:r>
              <a:rPr sz="1200" spc="-45" dirty="0">
                <a:solidFill>
                  <a:srgbClr val="2B2B2B"/>
                </a:solidFill>
                <a:latin typeface="Arial"/>
                <a:cs typeface="Arial"/>
              </a:rPr>
              <a:t> </a:t>
            </a:r>
            <a:r>
              <a:rPr sz="1200" dirty="0">
                <a:solidFill>
                  <a:srgbClr val="2B2B2B"/>
                </a:solidFill>
                <a:latin typeface="Arial"/>
                <a:cs typeface="Arial"/>
              </a:rPr>
              <a:t>about</a:t>
            </a:r>
            <a:r>
              <a:rPr sz="1200" spc="-50" dirty="0">
                <a:solidFill>
                  <a:srgbClr val="2B2B2B"/>
                </a:solidFill>
                <a:latin typeface="Arial"/>
                <a:cs typeface="Arial"/>
              </a:rPr>
              <a:t> </a:t>
            </a:r>
            <a:r>
              <a:rPr sz="1200" dirty="0">
                <a:solidFill>
                  <a:srgbClr val="2B2B2B"/>
                </a:solidFill>
                <a:latin typeface="Arial"/>
                <a:cs typeface="Arial"/>
              </a:rPr>
              <a:t>when</a:t>
            </a:r>
            <a:r>
              <a:rPr sz="1200" spc="-20" dirty="0">
                <a:solidFill>
                  <a:srgbClr val="2B2B2B"/>
                </a:solidFill>
                <a:latin typeface="Arial"/>
                <a:cs typeface="Arial"/>
              </a:rPr>
              <a:t> </a:t>
            </a:r>
            <a:r>
              <a:rPr sz="1200" dirty="0">
                <a:solidFill>
                  <a:srgbClr val="2B2B2B"/>
                </a:solidFill>
                <a:latin typeface="Arial"/>
                <a:cs typeface="Arial"/>
              </a:rPr>
              <a:t>and</a:t>
            </a:r>
            <a:r>
              <a:rPr sz="1200" spc="-45" dirty="0">
                <a:solidFill>
                  <a:srgbClr val="2B2B2B"/>
                </a:solidFill>
                <a:latin typeface="Arial"/>
                <a:cs typeface="Arial"/>
              </a:rPr>
              <a:t> </a:t>
            </a:r>
            <a:r>
              <a:rPr sz="1200" dirty="0">
                <a:solidFill>
                  <a:srgbClr val="2B2B2B"/>
                </a:solidFill>
                <a:latin typeface="Arial"/>
                <a:cs typeface="Arial"/>
              </a:rPr>
              <a:t>where</a:t>
            </a:r>
            <a:r>
              <a:rPr sz="1200" spc="-20" dirty="0">
                <a:solidFill>
                  <a:srgbClr val="2B2B2B"/>
                </a:solidFill>
                <a:latin typeface="Arial"/>
                <a:cs typeface="Arial"/>
              </a:rPr>
              <a:t> </a:t>
            </a:r>
            <a:r>
              <a:rPr sz="1200" dirty="0">
                <a:solidFill>
                  <a:srgbClr val="2B2B2B"/>
                </a:solidFill>
                <a:latin typeface="Arial"/>
                <a:cs typeface="Arial"/>
              </a:rPr>
              <a:t>you</a:t>
            </a:r>
            <a:r>
              <a:rPr sz="1200" spc="-15" dirty="0">
                <a:solidFill>
                  <a:srgbClr val="2B2B2B"/>
                </a:solidFill>
                <a:latin typeface="Arial"/>
                <a:cs typeface="Arial"/>
              </a:rPr>
              <a:t> </a:t>
            </a:r>
            <a:r>
              <a:rPr sz="1200" dirty="0">
                <a:solidFill>
                  <a:srgbClr val="2B2B2B"/>
                </a:solidFill>
                <a:latin typeface="Arial"/>
                <a:cs typeface="Arial"/>
              </a:rPr>
              <a:t>need</a:t>
            </a:r>
            <a:r>
              <a:rPr sz="1200" spc="-45" dirty="0">
                <a:solidFill>
                  <a:srgbClr val="2B2B2B"/>
                </a:solidFill>
                <a:latin typeface="Arial"/>
                <a:cs typeface="Arial"/>
              </a:rPr>
              <a:t> </a:t>
            </a:r>
            <a:r>
              <a:rPr sz="1200" dirty="0">
                <a:solidFill>
                  <a:srgbClr val="2B2B2B"/>
                </a:solidFill>
                <a:latin typeface="Arial"/>
                <a:cs typeface="Arial"/>
              </a:rPr>
              <a:t>to</a:t>
            </a:r>
            <a:r>
              <a:rPr sz="1200" spc="-15" dirty="0">
                <a:solidFill>
                  <a:srgbClr val="2B2B2B"/>
                </a:solidFill>
                <a:latin typeface="Arial"/>
                <a:cs typeface="Arial"/>
              </a:rPr>
              <a:t> </a:t>
            </a:r>
            <a:r>
              <a:rPr sz="1200" dirty="0">
                <a:solidFill>
                  <a:srgbClr val="2B2B2B"/>
                </a:solidFill>
                <a:latin typeface="Arial"/>
                <a:cs typeface="Arial"/>
              </a:rPr>
              <a:t>complete</a:t>
            </a:r>
            <a:r>
              <a:rPr sz="1200" spc="-45" dirty="0">
                <a:solidFill>
                  <a:srgbClr val="2B2B2B"/>
                </a:solidFill>
                <a:latin typeface="Arial"/>
                <a:cs typeface="Arial"/>
              </a:rPr>
              <a:t> </a:t>
            </a:r>
            <a:r>
              <a:rPr sz="1200" dirty="0">
                <a:solidFill>
                  <a:srgbClr val="2B2B2B"/>
                </a:solidFill>
                <a:latin typeface="Arial"/>
                <a:cs typeface="Arial"/>
              </a:rPr>
              <a:t>your</a:t>
            </a:r>
            <a:r>
              <a:rPr sz="1200" spc="-15" dirty="0">
                <a:solidFill>
                  <a:srgbClr val="2B2B2B"/>
                </a:solidFill>
                <a:latin typeface="Arial"/>
                <a:cs typeface="Arial"/>
              </a:rPr>
              <a:t> </a:t>
            </a:r>
            <a:r>
              <a:rPr sz="1200" dirty="0">
                <a:solidFill>
                  <a:srgbClr val="2B2B2B"/>
                </a:solidFill>
                <a:latin typeface="Arial"/>
                <a:cs typeface="Arial"/>
              </a:rPr>
              <a:t>N95</a:t>
            </a:r>
            <a:r>
              <a:rPr sz="1200" spc="-30" dirty="0">
                <a:solidFill>
                  <a:srgbClr val="2B2B2B"/>
                </a:solidFill>
                <a:latin typeface="Arial"/>
                <a:cs typeface="Arial"/>
              </a:rPr>
              <a:t> </a:t>
            </a:r>
            <a:r>
              <a:rPr sz="1200" dirty="0">
                <a:solidFill>
                  <a:srgbClr val="2B2B2B"/>
                </a:solidFill>
                <a:latin typeface="Arial"/>
                <a:cs typeface="Arial"/>
              </a:rPr>
              <a:t>fit</a:t>
            </a:r>
            <a:r>
              <a:rPr sz="1200" spc="-25" dirty="0">
                <a:solidFill>
                  <a:srgbClr val="2B2B2B"/>
                </a:solidFill>
                <a:latin typeface="Arial"/>
                <a:cs typeface="Arial"/>
              </a:rPr>
              <a:t> </a:t>
            </a:r>
            <a:r>
              <a:rPr sz="1200" dirty="0">
                <a:solidFill>
                  <a:srgbClr val="2B2B2B"/>
                </a:solidFill>
                <a:latin typeface="Arial"/>
                <a:cs typeface="Arial"/>
              </a:rPr>
              <a:t>testing.</a:t>
            </a:r>
            <a:r>
              <a:rPr sz="1200" spc="-20" dirty="0">
                <a:solidFill>
                  <a:srgbClr val="2B2B2B"/>
                </a:solidFill>
                <a:latin typeface="Arial"/>
                <a:cs typeface="Arial"/>
              </a:rPr>
              <a:t> </a:t>
            </a:r>
            <a:r>
              <a:rPr sz="1200" spc="-10" dirty="0">
                <a:solidFill>
                  <a:srgbClr val="2B2B2B"/>
                </a:solidFill>
                <a:latin typeface="Arial"/>
                <a:cs typeface="Arial"/>
              </a:rPr>
              <a:t>Please </a:t>
            </a:r>
            <a:r>
              <a:rPr sz="1200" dirty="0">
                <a:solidFill>
                  <a:srgbClr val="2B2B2B"/>
                </a:solidFill>
                <a:latin typeface="Arial"/>
                <a:cs typeface="Arial"/>
              </a:rPr>
              <a:t>check</a:t>
            </a:r>
            <a:r>
              <a:rPr sz="1200" spc="-25" dirty="0">
                <a:solidFill>
                  <a:srgbClr val="2B2B2B"/>
                </a:solidFill>
                <a:latin typeface="Arial"/>
                <a:cs typeface="Arial"/>
              </a:rPr>
              <a:t> </a:t>
            </a:r>
            <a:r>
              <a:rPr sz="1200" dirty="0">
                <a:solidFill>
                  <a:srgbClr val="2B2B2B"/>
                </a:solidFill>
                <a:latin typeface="Arial"/>
                <a:cs typeface="Arial"/>
              </a:rPr>
              <a:t>your</a:t>
            </a:r>
            <a:r>
              <a:rPr sz="1200" spc="-30" dirty="0">
                <a:solidFill>
                  <a:srgbClr val="2B2B2B"/>
                </a:solidFill>
                <a:latin typeface="Arial"/>
                <a:cs typeface="Arial"/>
              </a:rPr>
              <a:t> </a:t>
            </a:r>
            <a:r>
              <a:rPr sz="1200" dirty="0">
                <a:solidFill>
                  <a:srgbClr val="2B2B2B"/>
                </a:solidFill>
                <a:latin typeface="Arial"/>
                <a:cs typeface="Arial"/>
              </a:rPr>
              <a:t>email</a:t>
            </a:r>
            <a:r>
              <a:rPr sz="1200" spc="-40" dirty="0">
                <a:solidFill>
                  <a:srgbClr val="2B2B2B"/>
                </a:solidFill>
                <a:latin typeface="Arial"/>
                <a:cs typeface="Arial"/>
              </a:rPr>
              <a:t> </a:t>
            </a:r>
            <a:r>
              <a:rPr sz="1200" dirty="0">
                <a:solidFill>
                  <a:srgbClr val="2B2B2B"/>
                </a:solidFill>
                <a:latin typeface="Arial"/>
                <a:cs typeface="Arial"/>
              </a:rPr>
              <a:t>regularly</a:t>
            </a:r>
            <a:r>
              <a:rPr sz="1200" spc="-40" dirty="0">
                <a:solidFill>
                  <a:srgbClr val="2B2B2B"/>
                </a:solidFill>
                <a:latin typeface="Arial"/>
                <a:cs typeface="Arial"/>
              </a:rPr>
              <a:t> </a:t>
            </a:r>
            <a:r>
              <a:rPr sz="1200" dirty="0">
                <a:solidFill>
                  <a:srgbClr val="2B2B2B"/>
                </a:solidFill>
                <a:latin typeface="Arial"/>
                <a:cs typeface="Arial"/>
              </a:rPr>
              <a:t>and</a:t>
            </a:r>
            <a:r>
              <a:rPr sz="1200" spc="-15" dirty="0">
                <a:solidFill>
                  <a:srgbClr val="2B2B2B"/>
                </a:solidFill>
                <a:latin typeface="Arial"/>
                <a:cs typeface="Arial"/>
              </a:rPr>
              <a:t> </a:t>
            </a:r>
            <a:r>
              <a:rPr sz="1200" b="1" dirty="0">
                <a:solidFill>
                  <a:srgbClr val="2B2B2B"/>
                </a:solidFill>
                <a:latin typeface="Arial"/>
                <a:cs typeface="Arial"/>
              </a:rPr>
              <a:t>action</a:t>
            </a:r>
            <a:r>
              <a:rPr sz="1200" b="1" spc="-15" dirty="0">
                <a:solidFill>
                  <a:srgbClr val="2B2B2B"/>
                </a:solidFill>
                <a:latin typeface="Arial"/>
                <a:cs typeface="Arial"/>
              </a:rPr>
              <a:t> </a:t>
            </a:r>
            <a:r>
              <a:rPr sz="1200" b="1" dirty="0">
                <a:solidFill>
                  <a:srgbClr val="2B2B2B"/>
                </a:solidFill>
                <a:latin typeface="Arial"/>
                <a:cs typeface="Arial"/>
              </a:rPr>
              <a:t>requests</a:t>
            </a:r>
            <a:r>
              <a:rPr sz="1200" b="1" spc="-40" dirty="0">
                <a:solidFill>
                  <a:srgbClr val="2B2B2B"/>
                </a:solidFill>
                <a:latin typeface="Arial"/>
                <a:cs typeface="Arial"/>
              </a:rPr>
              <a:t> </a:t>
            </a:r>
            <a:r>
              <a:rPr sz="1200" b="1" dirty="0">
                <a:solidFill>
                  <a:srgbClr val="2B2B2B"/>
                </a:solidFill>
                <a:latin typeface="Arial"/>
                <a:cs typeface="Arial"/>
              </a:rPr>
              <a:t>related</a:t>
            </a:r>
            <a:r>
              <a:rPr sz="1200" b="1" spc="-35" dirty="0">
                <a:solidFill>
                  <a:srgbClr val="2B2B2B"/>
                </a:solidFill>
                <a:latin typeface="Arial"/>
                <a:cs typeface="Arial"/>
              </a:rPr>
              <a:t> </a:t>
            </a:r>
            <a:r>
              <a:rPr sz="1200" b="1" dirty="0">
                <a:solidFill>
                  <a:srgbClr val="2B2B2B"/>
                </a:solidFill>
                <a:latin typeface="Arial"/>
                <a:cs typeface="Arial"/>
              </a:rPr>
              <a:t>to</a:t>
            </a:r>
            <a:r>
              <a:rPr sz="1200" b="1" spc="-10" dirty="0">
                <a:solidFill>
                  <a:srgbClr val="2B2B2B"/>
                </a:solidFill>
                <a:latin typeface="Arial"/>
                <a:cs typeface="Arial"/>
              </a:rPr>
              <a:t> </a:t>
            </a:r>
            <a:r>
              <a:rPr sz="1200" b="1" dirty="0">
                <a:solidFill>
                  <a:srgbClr val="2B2B2B"/>
                </a:solidFill>
                <a:latin typeface="Arial"/>
                <a:cs typeface="Arial"/>
              </a:rPr>
              <a:t>N95</a:t>
            </a:r>
            <a:r>
              <a:rPr sz="1200" b="1" spc="-30" dirty="0">
                <a:solidFill>
                  <a:srgbClr val="2B2B2B"/>
                </a:solidFill>
                <a:latin typeface="Arial"/>
                <a:cs typeface="Arial"/>
              </a:rPr>
              <a:t> </a:t>
            </a:r>
            <a:r>
              <a:rPr sz="1200" b="1" dirty="0">
                <a:solidFill>
                  <a:srgbClr val="2B2B2B"/>
                </a:solidFill>
                <a:latin typeface="Arial"/>
                <a:cs typeface="Arial"/>
              </a:rPr>
              <a:t>Fit</a:t>
            </a:r>
            <a:r>
              <a:rPr sz="1200" b="1" spc="-5" dirty="0">
                <a:solidFill>
                  <a:srgbClr val="2B2B2B"/>
                </a:solidFill>
                <a:latin typeface="Arial"/>
                <a:cs typeface="Arial"/>
              </a:rPr>
              <a:t> </a:t>
            </a:r>
            <a:r>
              <a:rPr sz="1200" b="1" dirty="0">
                <a:solidFill>
                  <a:srgbClr val="2B2B2B"/>
                </a:solidFill>
                <a:latin typeface="Arial"/>
                <a:cs typeface="Arial"/>
              </a:rPr>
              <a:t>testing</a:t>
            </a:r>
            <a:r>
              <a:rPr sz="1200" b="1" spc="-5" dirty="0">
                <a:solidFill>
                  <a:srgbClr val="2B2B2B"/>
                </a:solidFill>
                <a:latin typeface="Arial"/>
                <a:cs typeface="Arial"/>
              </a:rPr>
              <a:t> </a:t>
            </a:r>
            <a:r>
              <a:rPr sz="1200" b="1" dirty="0">
                <a:solidFill>
                  <a:srgbClr val="2B2B2B"/>
                </a:solidFill>
                <a:latin typeface="Arial"/>
                <a:cs typeface="Arial"/>
              </a:rPr>
              <a:t>as</a:t>
            </a:r>
            <a:r>
              <a:rPr sz="1200" b="1" spc="-30" dirty="0">
                <a:solidFill>
                  <a:srgbClr val="2B2B2B"/>
                </a:solidFill>
                <a:latin typeface="Arial"/>
                <a:cs typeface="Arial"/>
              </a:rPr>
              <a:t> </a:t>
            </a:r>
            <a:r>
              <a:rPr sz="1200" b="1" dirty="0">
                <a:solidFill>
                  <a:srgbClr val="2B2B2B"/>
                </a:solidFill>
                <a:latin typeface="Arial"/>
                <a:cs typeface="Arial"/>
              </a:rPr>
              <a:t>soon</a:t>
            </a:r>
            <a:r>
              <a:rPr sz="1200" b="1" spc="-5" dirty="0">
                <a:solidFill>
                  <a:srgbClr val="2B2B2B"/>
                </a:solidFill>
                <a:latin typeface="Arial"/>
                <a:cs typeface="Arial"/>
              </a:rPr>
              <a:t> </a:t>
            </a:r>
            <a:r>
              <a:rPr sz="1200" b="1" dirty="0">
                <a:solidFill>
                  <a:srgbClr val="2B2B2B"/>
                </a:solidFill>
                <a:latin typeface="Arial"/>
                <a:cs typeface="Arial"/>
              </a:rPr>
              <a:t>as</a:t>
            </a:r>
            <a:r>
              <a:rPr sz="1200" b="1" spc="-35" dirty="0">
                <a:solidFill>
                  <a:srgbClr val="2B2B2B"/>
                </a:solidFill>
                <a:latin typeface="Arial"/>
                <a:cs typeface="Arial"/>
              </a:rPr>
              <a:t> </a:t>
            </a:r>
            <a:r>
              <a:rPr sz="1200" b="1" spc="-10" dirty="0">
                <a:solidFill>
                  <a:srgbClr val="2B2B2B"/>
                </a:solidFill>
                <a:latin typeface="Arial"/>
                <a:cs typeface="Arial"/>
              </a:rPr>
              <a:t>received.</a:t>
            </a:r>
            <a:endParaRPr sz="1200" dirty="0">
              <a:latin typeface="Arial"/>
              <a:cs typeface="Arial"/>
            </a:endParaRPr>
          </a:p>
          <a:p>
            <a:pPr marL="299085" marR="5080" indent="-287020">
              <a:lnSpc>
                <a:spcPct val="110000"/>
              </a:lnSpc>
              <a:spcBef>
                <a:spcPts val="600"/>
              </a:spcBef>
              <a:buClr>
                <a:srgbClr val="000000"/>
              </a:buClr>
              <a:buChar char="•"/>
              <a:tabLst>
                <a:tab pos="299085" algn="l"/>
              </a:tabLst>
            </a:pPr>
            <a:r>
              <a:rPr sz="1200" spc="-25" dirty="0">
                <a:solidFill>
                  <a:srgbClr val="2B2B2B"/>
                </a:solidFill>
                <a:latin typeface="Arial"/>
                <a:cs typeface="Arial"/>
              </a:rPr>
              <a:t>You</a:t>
            </a:r>
            <a:r>
              <a:rPr sz="1200" spc="-20" dirty="0">
                <a:solidFill>
                  <a:srgbClr val="2B2B2B"/>
                </a:solidFill>
                <a:latin typeface="Arial"/>
                <a:cs typeface="Arial"/>
              </a:rPr>
              <a:t> </a:t>
            </a:r>
            <a:r>
              <a:rPr sz="1200" dirty="0">
                <a:solidFill>
                  <a:srgbClr val="2B2B2B"/>
                </a:solidFill>
                <a:latin typeface="Arial"/>
                <a:cs typeface="Arial"/>
              </a:rPr>
              <a:t>may</a:t>
            </a:r>
            <a:r>
              <a:rPr sz="1200" spc="-25" dirty="0">
                <a:solidFill>
                  <a:srgbClr val="2B2B2B"/>
                </a:solidFill>
                <a:latin typeface="Arial"/>
                <a:cs typeface="Arial"/>
              </a:rPr>
              <a:t> </a:t>
            </a:r>
            <a:r>
              <a:rPr sz="1200" dirty="0">
                <a:solidFill>
                  <a:srgbClr val="2B2B2B"/>
                </a:solidFill>
                <a:latin typeface="Arial"/>
                <a:cs typeface="Arial"/>
              </a:rPr>
              <a:t>also</a:t>
            </a:r>
            <a:r>
              <a:rPr sz="1200" spc="-30" dirty="0">
                <a:solidFill>
                  <a:srgbClr val="2B2B2B"/>
                </a:solidFill>
                <a:latin typeface="Arial"/>
                <a:cs typeface="Arial"/>
              </a:rPr>
              <a:t> </a:t>
            </a:r>
            <a:r>
              <a:rPr sz="1200" dirty="0">
                <a:solidFill>
                  <a:srgbClr val="2B2B2B"/>
                </a:solidFill>
                <a:latin typeface="Arial"/>
                <a:cs typeface="Arial"/>
              </a:rPr>
              <a:t>need</a:t>
            </a:r>
            <a:r>
              <a:rPr sz="1200" spc="-40" dirty="0">
                <a:solidFill>
                  <a:srgbClr val="2B2B2B"/>
                </a:solidFill>
                <a:latin typeface="Arial"/>
                <a:cs typeface="Arial"/>
              </a:rPr>
              <a:t> </a:t>
            </a:r>
            <a:r>
              <a:rPr sz="1200" dirty="0">
                <a:solidFill>
                  <a:srgbClr val="2B2B2B"/>
                </a:solidFill>
                <a:latin typeface="Arial"/>
                <a:cs typeface="Arial"/>
              </a:rPr>
              <a:t>to</a:t>
            </a:r>
            <a:r>
              <a:rPr sz="1200" spc="-5" dirty="0">
                <a:solidFill>
                  <a:srgbClr val="2B2B2B"/>
                </a:solidFill>
                <a:latin typeface="Arial"/>
                <a:cs typeface="Arial"/>
              </a:rPr>
              <a:t> </a:t>
            </a:r>
            <a:r>
              <a:rPr sz="1200" dirty="0">
                <a:solidFill>
                  <a:srgbClr val="2B2B2B"/>
                </a:solidFill>
                <a:latin typeface="Arial"/>
                <a:cs typeface="Arial"/>
              </a:rPr>
              <a:t>provide</a:t>
            </a:r>
            <a:r>
              <a:rPr sz="1200" spc="-30" dirty="0">
                <a:solidFill>
                  <a:srgbClr val="2B2B2B"/>
                </a:solidFill>
                <a:latin typeface="Arial"/>
                <a:cs typeface="Arial"/>
              </a:rPr>
              <a:t> </a:t>
            </a:r>
            <a:r>
              <a:rPr sz="1200" dirty="0">
                <a:solidFill>
                  <a:srgbClr val="2B2B2B"/>
                </a:solidFill>
                <a:latin typeface="Arial"/>
                <a:cs typeface="Arial"/>
              </a:rPr>
              <a:t>proof</a:t>
            </a:r>
            <a:r>
              <a:rPr sz="1200" spc="-30" dirty="0">
                <a:solidFill>
                  <a:srgbClr val="2B2B2B"/>
                </a:solidFill>
                <a:latin typeface="Arial"/>
                <a:cs typeface="Arial"/>
              </a:rPr>
              <a:t> </a:t>
            </a:r>
            <a:r>
              <a:rPr sz="1200" dirty="0">
                <a:solidFill>
                  <a:srgbClr val="2B2B2B"/>
                </a:solidFill>
                <a:latin typeface="Arial"/>
                <a:cs typeface="Arial"/>
              </a:rPr>
              <a:t>to</a:t>
            </a:r>
            <a:r>
              <a:rPr sz="1200" spc="-15" dirty="0">
                <a:solidFill>
                  <a:srgbClr val="2B2B2B"/>
                </a:solidFill>
                <a:latin typeface="Arial"/>
                <a:cs typeface="Arial"/>
              </a:rPr>
              <a:t> </a:t>
            </a:r>
            <a:r>
              <a:rPr sz="1200" dirty="0">
                <a:solidFill>
                  <a:srgbClr val="2B2B2B"/>
                </a:solidFill>
                <a:latin typeface="Arial"/>
                <a:cs typeface="Arial"/>
              </a:rPr>
              <a:t>your</a:t>
            </a:r>
            <a:r>
              <a:rPr sz="1200" spc="-10" dirty="0">
                <a:solidFill>
                  <a:srgbClr val="2B2B2B"/>
                </a:solidFill>
                <a:latin typeface="Arial"/>
                <a:cs typeface="Arial"/>
              </a:rPr>
              <a:t> </a:t>
            </a:r>
            <a:r>
              <a:rPr sz="1200" dirty="0">
                <a:solidFill>
                  <a:srgbClr val="2B2B2B"/>
                </a:solidFill>
                <a:latin typeface="Arial"/>
                <a:cs typeface="Arial"/>
              </a:rPr>
              <a:t>placement</a:t>
            </a:r>
            <a:r>
              <a:rPr sz="1200" spc="-45" dirty="0">
                <a:solidFill>
                  <a:srgbClr val="2B2B2B"/>
                </a:solidFill>
                <a:latin typeface="Arial"/>
                <a:cs typeface="Arial"/>
              </a:rPr>
              <a:t> </a:t>
            </a:r>
            <a:r>
              <a:rPr sz="1200" dirty="0">
                <a:solidFill>
                  <a:srgbClr val="2B2B2B"/>
                </a:solidFill>
                <a:latin typeface="Arial"/>
                <a:cs typeface="Arial"/>
              </a:rPr>
              <a:t>provider</a:t>
            </a:r>
            <a:r>
              <a:rPr sz="1200" spc="-35" dirty="0">
                <a:solidFill>
                  <a:srgbClr val="2B2B2B"/>
                </a:solidFill>
                <a:latin typeface="Arial"/>
                <a:cs typeface="Arial"/>
              </a:rPr>
              <a:t> </a:t>
            </a:r>
            <a:r>
              <a:rPr sz="1200" dirty="0">
                <a:solidFill>
                  <a:srgbClr val="2B2B2B"/>
                </a:solidFill>
                <a:latin typeface="Arial"/>
                <a:cs typeface="Arial"/>
              </a:rPr>
              <a:t>that</a:t>
            </a:r>
            <a:r>
              <a:rPr sz="1200" spc="-20" dirty="0">
                <a:solidFill>
                  <a:srgbClr val="2B2B2B"/>
                </a:solidFill>
                <a:latin typeface="Arial"/>
                <a:cs typeface="Arial"/>
              </a:rPr>
              <a:t> </a:t>
            </a:r>
            <a:r>
              <a:rPr sz="1200" dirty="0">
                <a:solidFill>
                  <a:srgbClr val="2B2B2B"/>
                </a:solidFill>
                <a:latin typeface="Arial"/>
                <a:cs typeface="Arial"/>
              </a:rPr>
              <a:t>you</a:t>
            </a:r>
            <a:r>
              <a:rPr sz="1200" spc="-10" dirty="0">
                <a:solidFill>
                  <a:srgbClr val="2B2B2B"/>
                </a:solidFill>
                <a:latin typeface="Arial"/>
                <a:cs typeface="Arial"/>
              </a:rPr>
              <a:t> </a:t>
            </a:r>
            <a:r>
              <a:rPr sz="1200" dirty="0">
                <a:solidFill>
                  <a:srgbClr val="2B2B2B"/>
                </a:solidFill>
                <a:latin typeface="Arial"/>
                <a:cs typeface="Arial"/>
              </a:rPr>
              <a:t>have</a:t>
            </a:r>
            <a:r>
              <a:rPr sz="1200" spc="-30" dirty="0">
                <a:solidFill>
                  <a:srgbClr val="2B2B2B"/>
                </a:solidFill>
                <a:latin typeface="Arial"/>
                <a:cs typeface="Arial"/>
              </a:rPr>
              <a:t> </a:t>
            </a:r>
            <a:r>
              <a:rPr sz="1200" dirty="0">
                <a:solidFill>
                  <a:srgbClr val="2B2B2B"/>
                </a:solidFill>
                <a:latin typeface="Arial"/>
                <a:cs typeface="Arial"/>
              </a:rPr>
              <a:t>been</a:t>
            </a:r>
            <a:r>
              <a:rPr sz="1200" spc="-35" dirty="0">
                <a:solidFill>
                  <a:srgbClr val="2B2B2B"/>
                </a:solidFill>
                <a:latin typeface="Arial"/>
                <a:cs typeface="Arial"/>
              </a:rPr>
              <a:t> </a:t>
            </a:r>
            <a:r>
              <a:rPr sz="1200" dirty="0">
                <a:solidFill>
                  <a:srgbClr val="2B2B2B"/>
                </a:solidFill>
                <a:latin typeface="Arial"/>
                <a:cs typeface="Arial"/>
              </a:rPr>
              <a:t>fit</a:t>
            </a:r>
            <a:r>
              <a:rPr sz="1200" spc="-10" dirty="0">
                <a:solidFill>
                  <a:srgbClr val="2B2B2B"/>
                </a:solidFill>
                <a:latin typeface="Arial"/>
                <a:cs typeface="Arial"/>
              </a:rPr>
              <a:t> </a:t>
            </a:r>
            <a:r>
              <a:rPr sz="1200" dirty="0">
                <a:solidFill>
                  <a:srgbClr val="2B2B2B"/>
                </a:solidFill>
                <a:latin typeface="Arial"/>
                <a:cs typeface="Arial"/>
              </a:rPr>
              <a:t>tested.</a:t>
            </a:r>
            <a:r>
              <a:rPr sz="1200" spc="295" dirty="0">
                <a:solidFill>
                  <a:srgbClr val="2B2B2B"/>
                </a:solidFill>
                <a:latin typeface="Arial"/>
                <a:cs typeface="Arial"/>
              </a:rPr>
              <a:t> </a:t>
            </a:r>
            <a:r>
              <a:rPr sz="1200" dirty="0">
                <a:solidFill>
                  <a:srgbClr val="2B2B2B"/>
                </a:solidFill>
                <a:latin typeface="Arial"/>
                <a:cs typeface="Arial"/>
              </a:rPr>
              <a:t>Once</a:t>
            </a:r>
            <a:r>
              <a:rPr sz="1200" spc="-30" dirty="0">
                <a:solidFill>
                  <a:srgbClr val="2B2B2B"/>
                </a:solidFill>
                <a:latin typeface="Arial"/>
                <a:cs typeface="Arial"/>
              </a:rPr>
              <a:t> </a:t>
            </a:r>
            <a:r>
              <a:rPr sz="1200" dirty="0">
                <a:solidFill>
                  <a:srgbClr val="2B2B2B"/>
                </a:solidFill>
                <a:latin typeface="Arial"/>
                <a:cs typeface="Arial"/>
              </a:rPr>
              <a:t>you</a:t>
            </a:r>
            <a:r>
              <a:rPr sz="1200" spc="-10" dirty="0">
                <a:solidFill>
                  <a:srgbClr val="2B2B2B"/>
                </a:solidFill>
                <a:latin typeface="Arial"/>
                <a:cs typeface="Arial"/>
              </a:rPr>
              <a:t> </a:t>
            </a:r>
            <a:r>
              <a:rPr sz="1200" dirty="0">
                <a:solidFill>
                  <a:srgbClr val="2B2B2B"/>
                </a:solidFill>
                <a:latin typeface="Arial"/>
                <a:cs typeface="Arial"/>
              </a:rPr>
              <a:t>have</a:t>
            </a:r>
            <a:r>
              <a:rPr sz="1200" spc="-20" dirty="0">
                <a:solidFill>
                  <a:srgbClr val="2B2B2B"/>
                </a:solidFill>
                <a:latin typeface="Arial"/>
                <a:cs typeface="Arial"/>
              </a:rPr>
              <a:t> </a:t>
            </a:r>
            <a:r>
              <a:rPr sz="1200" dirty="0">
                <a:solidFill>
                  <a:srgbClr val="2B2B2B"/>
                </a:solidFill>
                <a:latin typeface="Arial"/>
                <a:cs typeface="Arial"/>
              </a:rPr>
              <a:t>completed</a:t>
            </a:r>
            <a:r>
              <a:rPr sz="1200" spc="-55" dirty="0">
                <a:solidFill>
                  <a:srgbClr val="2B2B2B"/>
                </a:solidFill>
                <a:latin typeface="Arial"/>
                <a:cs typeface="Arial"/>
              </a:rPr>
              <a:t> </a:t>
            </a:r>
            <a:r>
              <a:rPr sz="1200" dirty="0">
                <a:solidFill>
                  <a:srgbClr val="2B2B2B"/>
                </a:solidFill>
                <a:latin typeface="Arial"/>
                <a:cs typeface="Arial"/>
              </a:rPr>
              <a:t>your</a:t>
            </a:r>
            <a:r>
              <a:rPr sz="1200" spc="-10" dirty="0">
                <a:solidFill>
                  <a:srgbClr val="2B2B2B"/>
                </a:solidFill>
                <a:latin typeface="Arial"/>
                <a:cs typeface="Arial"/>
              </a:rPr>
              <a:t> </a:t>
            </a:r>
            <a:r>
              <a:rPr sz="1200" dirty="0">
                <a:solidFill>
                  <a:srgbClr val="2B2B2B"/>
                </a:solidFill>
                <a:latin typeface="Arial"/>
                <a:cs typeface="Arial"/>
              </a:rPr>
              <a:t>fit</a:t>
            </a:r>
            <a:r>
              <a:rPr sz="1200" spc="-20" dirty="0">
                <a:solidFill>
                  <a:srgbClr val="2B2B2B"/>
                </a:solidFill>
                <a:latin typeface="Arial"/>
                <a:cs typeface="Arial"/>
              </a:rPr>
              <a:t> </a:t>
            </a:r>
            <a:r>
              <a:rPr sz="1200" spc="-10" dirty="0">
                <a:solidFill>
                  <a:srgbClr val="2B2B2B"/>
                </a:solidFill>
                <a:latin typeface="Arial"/>
                <a:cs typeface="Arial"/>
              </a:rPr>
              <a:t>test, </a:t>
            </a:r>
            <a:r>
              <a:rPr sz="1200" dirty="0">
                <a:solidFill>
                  <a:srgbClr val="2B2B2B"/>
                </a:solidFill>
                <a:latin typeface="Arial"/>
                <a:cs typeface="Arial"/>
              </a:rPr>
              <a:t>you</a:t>
            </a:r>
            <a:r>
              <a:rPr sz="1200" spc="-20" dirty="0">
                <a:solidFill>
                  <a:srgbClr val="2B2B2B"/>
                </a:solidFill>
                <a:latin typeface="Arial"/>
                <a:cs typeface="Arial"/>
              </a:rPr>
              <a:t> </a:t>
            </a:r>
            <a:r>
              <a:rPr sz="1200" dirty="0">
                <a:solidFill>
                  <a:srgbClr val="2B2B2B"/>
                </a:solidFill>
                <a:latin typeface="Arial"/>
                <a:cs typeface="Arial"/>
              </a:rPr>
              <a:t>will</a:t>
            </a:r>
            <a:r>
              <a:rPr sz="1200" spc="-20" dirty="0">
                <a:solidFill>
                  <a:srgbClr val="2B2B2B"/>
                </a:solidFill>
                <a:latin typeface="Arial"/>
                <a:cs typeface="Arial"/>
              </a:rPr>
              <a:t> </a:t>
            </a:r>
            <a:r>
              <a:rPr sz="1200" dirty="0">
                <a:solidFill>
                  <a:srgbClr val="2B2B2B"/>
                </a:solidFill>
                <a:latin typeface="Arial"/>
                <a:cs typeface="Arial"/>
              </a:rPr>
              <a:t>be</a:t>
            </a:r>
            <a:r>
              <a:rPr sz="1200" spc="-25" dirty="0">
                <a:solidFill>
                  <a:srgbClr val="2B2B2B"/>
                </a:solidFill>
                <a:latin typeface="Arial"/>
                <a:cs typeface="Arial"/>
              </a:rPr>
              <a:t> </a:t>
            </a:r>
            <a:r>
              <a:rPr sz="1200" dirty="0">
                <a:solidFill>
                  <a:srgbClr val="2B2B2B"/>
                </a:solidFill>
                <a:latin typeface="Arial"/>
                <a:cs typeface="Arial"/>
              </a:rPr>
              <a:t>provided</a:t>
            </a:r>
            <a:r>
              <a:rPr sz="1200" spc="-45" dirty="0">
                <a:solidFill>
                  <a:srgbClr val="2B2B2B"/>
                </a:solidFill>
                <a:latin typeface="Arial"/>
                <a:cs typeface="Arial"/>
              </a:rPr>
              <a:t> </a:t>
            </a:r>
            <a:r>
              <a:rPr sz="1200" dirty="0">
                <a:solidFill>
                  <a:srgbClr val="2B2B2B"/>
                </a:solidFill>
                <a:latin typeface="Arial"/>
                <a:cs typeface="Arial"/>
              </a:rPr>
              <a:t>with</a:t>
            </a:r>
            <a:r>
              <a:rPr sz="1200" spc="-20" dirty="0">
                <a:solidFill>
                  <a:srgbClr val="2B2B2B"/>
                </a:solidFill>
                <a:latin typeface="Arial"/>
                <a:cs typeface="Arial"/>
              </a:rPr>
              <a:t> </a:t>
            </a:r>
            <a:r>
              <a:rPr sz="1200" dirty="0">
                <a:solidFill>
                  <a:srgbClr val="2B2B2B"/>
                </a:solidFill>
                <a:latin typeface="Arial"/>
                <a:cs typeface="Arial"/>
              </a:rPr>
              <a:t>fit</a:t>
            </a:r>
            <a:r>
              <a:rPr sz="1200" spc="-20" dirty="0">
                <a:solidFill>
                  <a:srgbClr val="2B2B2B"/>
                </a:solidFill>
                <a:latin typeface="Arial"/>
                <a:cs typeface="Arial"/>
              </a:rPr>
              <a:t> </a:t>
            </a:r>
            <a:r>
              <a:rPr sz="1200" dirty="0">
                <a:solidFill>
                  <a:srgbClr val="2B2B2B"/>
                </a:solidFill>
                <a:latin typeface="Arial"/>
                <a:cs typeface="Arial"/>
              </a:rPr>
              <a:t>test</a:t>
            </a:r>
            <a:r>
              <a:rPr sz="1200" spc="-25" dirty="0">
                <a:solidFill>
                  <a:srgbClr val="2B2B2B"/>
                </a:solidFill>
                <a:latin typeface="Arial"/>
                <a:cs typeface="Arial"/>
              </a:rPr>
              <a:t> </a:t>
            </a:r>
            <a:r>
              <a:rPr sz="1200" dirty="0">
                <a:solidFill>
                  <a:srgbClr val="2B2B2B"/>
                </a:solidFill>
                <a:latin typeface="Arial"/>
                <a:cs typeface="Arial"/>
              </a:rPr>
              <a:t>evidence</a:t>
            </a:r>
            <a:r>
              <a:rPr sz="1200" spc="-45" dirty="0">
                <a:solidFill>
                  <a:srgbClr val="2B2B2B"/>
                </a:solidFill>
                <a:latin typeface="Arial"/>
                <a:cs typeface="Arial"/>
              </a:rPr>
              <a:t> </a:t>
            </a:r>
            <a:r>
              <a:rPr sz="1200" dirty="0">
                <a:solidFill>
                  <a:srgbClr val="2B2B2B"/>
                </a:solidFill>
                <a:latin typeface="Arial"/>
                <a:cs typeface="Arial"/>
              </a:rPr>
              <a:t>via</a:t>
            </a:r>
            <a:r>
              <a:rPr sz="1200" spc="-20" dirty="0">
                <a:solidFill>
                  <a:srgbClr val="2B2B2B"/>
                </a:solidFill>
                <a:latin typeface="Arial"/>
                <a:cs typeface="Arial"/>
              </a:rPr>
              <a:t> </a:t>
            </a:r>
            <a:r>
              <a:rPr sz="1200" dirty="0">
                <a:solidFill>
                  <a:srgbClr val="2B2B2B"/>
                </a:solidFill>
                <a:latin typeface="Arial"/>
                <a:cs typeface="Arial"/>
              </a:rPr>
              <a:t>email.</a:t>
            </a:r>
            <a:r>
              <a:rPr sz="1200" spc="-60" dirty="0">
                <a:solidFill>
                  <a:srgbClr val="2B2B2B"/>
                </a:solidFill>
                <a:latin typeface="Arial"/>
                <a:cs typeface="Arial"/>
              </a:rPr>
              <a:t> </a:t>
            </a:r>
            <a:r>
              <a:rPr sz="1200" spc="-25" dirty="0">
                <a:solidFill>
                  <a:srgbClr val="2B2B2B"/>
                </a:solidFill>
                <a:latin typeface="Arial"/>
                <a:cs typeface="Arial"/>
              </a:rPr>
              <a:t>You</a:t>
            </a:r>
            <a:r>
              <a:rPr sz="1200" spc="-30" dirty="0">
                <a:solidFill>
                  <a:srgbClr val="2B2B2B"/>
                </a:solidFill>
                <a:latin typeface="Arial"/>
                <a:cs typeface="Arial"/>
              </a:rPr>
              <a:t> </a:t>
            </a:r>
            <a:r>
              <a:rPr sz="1200" dirty="0">
                <a:solidFill>
                  <a:srgbClr val="2B2B2B"/>
                </a:solidFill>
                <a:latin typeface="Arial"/>
                <a:cs typeface="Arial"/>
              </a:rPr>
              <a:t>can</a:t>
            </a:r>
            <a:r>
              <a:rPr sz="1200" spc="-25" dirty="0">
                <a:solidFill>
                  <a:srgbClr val="2B2B2B"/>
                </a:solidFill>
                <a:latin typeface="Arial"/>
                <a:cs typeface="Arial"/>
              </a:rPr>
              <a:t> </a:t>
            </a:r>
            <a:r>
              <a:rPr sz="1200" dirty="0">
                <a:solidFill>
                  <a:srgbClr val="2B2B2B"/>
                </a:solidFill>
                <a:latin typeface="Arial"/>
                <a:cs typeface="Arial"/>
              </a:rPr>
              <a:t>present</a:t>
            </a:r>
            <a:r>
              <a:rPr sz="1200" spc="-50" dirty="0">
                <a:solidFill>
                  <a:srgbClr val="2B2B2B"/>
                </a:solidFill>
                <a:latin typeface="Arial"/>
                <a:cs typeface="Arial"/>
              </a:rPr>
              <a:t> </a:t>
            </a:r>
            <a:r>
              <a:rPr sz="1200" dirty="0">
                <a:solidFill>
                  <a:srgbClr val="2B2B2B"/>
                </a:solidFill>
                <a:latin typeface="Arial"/>
                <a:cs typeface="Arial"/>
              </a:rPr>
              <a:t>this</a:t>
            </a:r>
            <a:r>
              <a:rPr sz="1200" spc="-20" dirty="0">
                <a:solidFill>
                  <a:srgbClr val="2B2B2B"/>
                </a:solidFill>
                <a:latin typeface="Arial"/>
                <a:cs typeface="Arial"/>
              </a:rPr>
              <a:t> </a:t>
            </a:r>
            <a:r>
              <a:rPr sz="1200" dirty="0">
                <a:solidFill>
                  <a:srgbClr val="2B2B2B"/>
                </a:solidFill>
                <a:latin typeface="Arial"/>
                <a:cs typeface="Arial"/>
              </a:rPr>
              <a:t>evidence</a:t>
            </a:r>
            <a:r>
              <a:rPr sz="1200" spc="-45" dirty="0">
                <a:solidFill>
                  <a:srgbClr val="2B2B2B"/>
                </a:solidFill>
                <a:latin typeface="Arial"/>
                <a:cs typeface="Arial"/>
              </a:rPr>
              <a:t> </a:t>
            </a:r>
            <a:r>
              <a:rPr sz="1200" dirty="0">
                <a:solidFill>
                  <a:srgbClr val="2B2B2B"/>
                </a:solidFill>
                <a:latin typeface="Arial"/>
                <a:cs typeface="Arial"/>
              </a:rPr>
              <a:t>to</a:t>
            </a:r>
            <a:r>
              <a:rPr sz="1200" spc="-25" dirty="0">
                <a:solidFill>
                  <a:srgbClr val="2B2B2B"/>
                </a:solidFill>
                <a:latin typeface="Arial"/>
                <a:cs typeface="Arial"/>
              </a:rPr>
              <a:t> </a:t>
            </a:r>
            <a:r>
              <a:rPr sz="1200" dirty="0">
                <a:solidFill>
                  <a:srgbClr val="2B2B2B"/>
                </a:solidFill>
                <a:latin typeface="Arial"/>
                <a:cs typeface="Arial"/>
              </a:rPr>
              <a:t>your</a:t>
            </a:r>
            <a:r>
              <a:rPr sz="1200" spc="-15" dirty="0">
                <a:solidFill>
                  <a:srgbClr val="2B2B2B"/>
                </a:solidFill>
                <a:latin typeface="Arial"/>
                <a:cs typeface="Arial"/>
              </a:rPr>
              <a:t> </a:t>
            </a:r>
            <a:r>
              <a:rPr sz="1200" dirty="0">
                <a:solidFill>
                  <a:srgbClr val="2B2B2B"/>
                </a:solidFill>
                <a:latin typeface="Arial"/>
                <a:cs typeface="Arial"/>
              </a:rPr>
              <a:t>placement</a:t>
            </a:r>
            <a:r>
              <a:rPr sz="1200" spc="-40" dirty="0">
                <a:solidFill>
                  <a:srgbClr val="2B2B2B"/>
                </a:solidFill>
                <a:latin typeface="Arial"/>
                <a:cs typeface="Arial"/>
              </a:rPr>
              <a:t> </a:t>
            </a:r>
            <a:r>
              <a:rPr sz="1200" dirty="0">
                <a:solidFill>
                  <a:srgbClr val="2B2B2B"/>
                </a:solidFill>
                <a:latin typeface="Arial"/>
                <a:cs typeface="Arial"/>
              </a:rPr>
              <a:t>provider</a:t>
            </a:r>
            <a:r>
              <a:rPr sz="1200" spc="-40" dirty="0">
                <a:solidFill>
                  <a:srgbClr val="2B2B2B"/>
                </a:solidFill>
                <a:latin typeface="Arial"/>
                <a:cs typeface="Arial"/>
              </a:rPr>
              <a:t> </a:t>
            </a:r>
            <a:r>
              <a:rPr sz="1200" dirty="0">
                <a:solidFill>
                  <a:srgbClr val="2B2B2B"/>
                </a:solidFill>
                <a:latin typeface="Arial"/>
                <a:cs typeface="Arial"/>
              </a:rPr>
              <a:t>when</a:t>
            </a:r>
            <a:r>
              <a:rPr sz="1200" spc="-30" dirty="0">
                <a:solidFill>
                  <a:srgbClr val="2B2B2B"/>
                </a:solidFill>
                <a:latin typeface="Arial"/>
                <a:cs typeface="Arial"/>
              </a:rPr>
              <a:t> </a:t>
            </a:r>
            <a:r>
              <a:rPr sz="1200" dirty="0">
                <a:solidFill>
                  <a:srgbClr val="2B2B2B"/>
                </a:solidFill>
                <a:latin typeface="Arial"/>
                <a:cs typeface="Arial"/>
              </a:rPr>
              <a:t>you</a:t>
            </a:r>
            <a:r>
              <a:rPr sz="1200" spc="-25" dirty="0">
                <a:solidFill>
                  <a:srgbClr val="2B2B2B"/>
                </a:solidFill>
                <a:latin typeface="Arial"/>
                <a:cs typeface="Arial"/>
              </a:rPr>
              <a:t> </a:t>
            </a:r>
            <a:r>
              <a:rPr sz="1200" spc="-10" dirty="0">
                <a:solidFill>
                  <a:srgbClr val="2B2B2B"/>
                </a:solidFill>
                <a:latin typeface="Arial"/>
                <a:cs typeface="Arial"/>
              </a:rPr>
              <a:t>commence </a:t>
            </a:r>
            <a:r>
              <a:rPr sz="1200" dirty="0">
                <a:solidFill>
                  <a:srgbClr val="2B2B2B"/>
                </a:solidFill>
                <a:latin typeface="Arial"/>
                <a:cs typeface="Arial"/>
              </a:rPr>
              <a:t>your</a:t>
            </a:r>
            <a:r>
              <a:rPr sz="1200" spc="-20" dirty="0">
                <a:solidFill>
                  <a:srgbClr val="2B2B2B"/>
                </a:solidFill>
                <a:latin typeface="Arial"/>
                <a:cs typeface="Arial"/>
              </a:rPr>
              <a:t> </a:t>
            </a:r>
            <a:r>
              <a:rPr sz="1200" spc="-10" dirty="0">
                <a:solidFill>
                  <a:srgbClr val="2B2B2B"/>
                </a:solidFill>
                <a:latin typeface="Arial"/>
                <a:cs typeface="Arial"/>
              </a:rPr>
              <a:t>placement.</a:t>
            </a:r>
            <a:endParaRPr sz="1200"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Traveller</a:t>
            </a:r>
            <a:r>
              <a:rPr spc="-125" dirty="0"/>
              <a:t> </a:t>
            </a:r>
            <a:r>
              <a:rPr spc="-10" dirty="0"/>
              <a:t>declaration</a:t>
            </a:r>
          </a:p>
        </p:txBody>
      </p:sp>
      <p:sp>
        <p:nvSpPr>
          <p:cNvPr id="4" name="object 4"/>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5" name="object 5"/>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18</a:t>
            </a:fld>
            <a:endParaRPr spc="-25" dirty="0"/>
          </a:p>
        </p:txBody>
      </p:sp>
      <p:sp>
        <p:nvSpPr>
          <p:cNvPr id="3" name="object 3"/>
          <p:cNvSpPr txBox="1"/>
          <p:nvPr/>
        </p:nvSpPr>
        <p:spPr>
          <a:xfrm>
            <a:off x="811783" y="1647578"/>
            <a:ext cx="9007475" cy="2178685"/>
          </a:xfrm>
          <a:prstGeom prst="rect">
            <a:avLst/>
          </a:prstGeom>
        </p:spPr>
        <p:txBody>
          <a:bodyPr vert="horz" wrap="square" lIns="0" tIns="126364" rIns="0" bIns="0" rtlCol="0">
            <a:spAutoFit/>
          </a:bodyPr>
          <a:lstStyle/>
          <a:p>
            <a:pPr marL="12700">
              <a:lnSpc>
                <a:spcPct val="100000"/>
              </a:lnSpc>
              <a:spcBef>
                <a:spcPts val="994"/>
              </a:spcBef>
            </a:pPr>
            <a:r>
              <a:rPr sz="1400" dirty="0">
                <a:solidFill>
                  <a:srgbClr val="952A8A"/>
                </a:solidFill>
                <a:latin typeface="Arial"/>
                <a:cs typeface="Arial"/>
              </a:rPr>
              <a:t>Domestic</a:t>
            </a:r>
            <a:r>
              <a:rPr sz="1400" spc="-55" dirty="0">
                <a:solidFill>
                  <a:srgbClr val="952A8A"/>
                </a:solidFill>
                <a:latin typeface="Arial"/>
                <a:cs typeface="Arial"/>
              </a:rPr>
              <a:t> </a:t>
            </a:r>
            <a:r>
              <a:rPr sz="1400" spc="-10" dirty="0">
                <a:solidFill>
                  <a:srgbClr val="952A8A"/>
                </a:solidFill>
                <a:latin typeface="Arial"/>
                <a:cs typeface="Arial"/>
              </a:rPr>
              <a:t>Travel</a:t>
            </a:r>
            <a:r>
              <a:rPr sz="1400" spc="-20" dirty="0">
                <a:solidFill>
                  <a:srgbClr val="952A8A"/>
                </a:solidFill>
                <a:latin typeface="Arial"/>
                <a:cs typeface="Arial"/>
              </a:rPr>
              <a:t> </a:t>
            </a:r>
            <a:r>
              <a:rPr sz="1400" spc="-10" dirty="0">
                <a:solidFill>
                  <a:srgbClr val="952A8A"/>
                </a:solidFill>
                <a:latin typeface="Arial"/>
                <a:cs typeface="Arial"/>
              </a:rPr>
              <a:t>(within</a:t>
            </a:r>
            <a:r>
              <a:rPr sz="1400" spc="-80" dirty="0">
                <a:solidFill>
                  <a:srgbClr val="952A8A"/>
                </a:solidFill>
                <a:latin typeface="Arial"/>
                <a:cs typeface="Arial"/>
              </a:rPr>
              <a:t> </a:t>
            </a:r>
            <a:r>
              <a:rPr sz="1400" spc="-10" dirty="0">
                <a:solidFill>
                  <a:srgbClr val="952A8A"/>
                </a:solidFill>
                <a:latin typeface="Arial"/>
                <a:cs typeface="Arial"/>
              </a:rPr>
              <a:t>Australia)</a:t>
            </a:r>
            <a:endParaRPr sz="1400">
              <a:latin typeface="Arial"/>
              <a:cs typeface="Arial"/>
            </a:endParaRPr>
          </a:p>
          <a:p>
            <a:pPr marL="12700" marR="401955">
              <a:lnSpc>
                <a:spcPct val="110000"/>
              </a:lnSpc>
              <a:spcBef>
                <a:spcPts val="620"/>
              </a:spcBef>
            </a:pPr>
            <a:r>
              <a:rPr sz="1200" dirty="0">
                <a:solidFill>
                  <a:srgbClr val="2B2B2B"/>
                </a:solidFill>
                <a:latin typeface="Arial"/>
                <a:cs typeface="Arial"/>
              </a:rPr>
              <a:t>Students</a:t>
            </a:r>
            <a:r>
              <a:rPr sz="1200" spc="-45" dirty="0">
                <a:solidFill>
                  <a:srgbClr val="2B2B2B"/>
                </a:solidFill>
                <a:latin typeface="Arial"/>
                <a:cs typeface="Arial"/>
              </a:rPr>
              <a:t> </a:t>
            </a:r>
            <a:r>
              <a:rPr sz="1200" dirty="0">
                <a:solidFill>
                  <a:srgbClr val="2B2B2B"/>
                </a:solidFill>
                <a:latin typeface="Arial"/>
                <a:cs typeface="Arial"/>
              </a:rPr>
              <a:t>who</a:t>
            </a:r>
            <a:r>
              <a:rPr sz="1200" spc="-20" dirty="0">
                <a:solidFill>
                  <a:srgbClr val="2B2B2B"/>
                </a:solidFill>
                <a:latin typeface="Arial"/>
                <a:cs typeface="Arial"/>
              </a:rPr>
              <a:t> </a:t>
            </a:r>
            <a:r>
              <a:rPr sz="1200" dirty="0">
                <a:solidFill>
                  <a:srgbClr val="2B2B2B"/>
                </a:solidFill>
                <a:latin typeface="Arial"/>
                <a:cs typeface="Arial"/>
              </a:rPr>
              <a:t>will</a:t>
            </a:r>
            <a:r>
              <a:rPr sz="1200" spc="5" dirty="0">
                <a:solidFill>
                  <a:srgbClr val="2B2B2B"/>
                </a:solidFill>
                <a:latin typeface="Arial"/>
                <a:cs typeface="Arial"/>
              </a:rPr>
              <a:t> </a:t>
            </a:r>
            <a:r>
              <a:rPr sz="1200" dirty="0">
                <a:solidFill>
                  <a:srgbClr val="2B2B2B"/>
                </a:solidFill>
                <a:latin typeface="Arial"/>
                <a:cs typeface="Arial"/>
              </a:rPr>
              <a:t>travel</a:t>
            </a:r>
            <a:r>
              <a:rPr sz="1200" spc="-10" dirty="0">
                <a:solidFill>
                  <a:srgbClr val="2B2B2B"/>
                </a:solidFill>
                <a:latin typeface="Arial"/>
                <a:cs typeface="Arial"/>
              </a:rPr>
              <a:t> </a:t>
            </a:r>
            <a:r>
              <a:rPr sz="1200" dirty="0">
                <a:solidFill>
                  <a:srgbClr val="2B2B2B"/>
                </a:solidFill>
                <a:latin typeface="Arial"/>
                <a:cs typeface="Arial"/>
              </a:rPr>
              <a:t>more</a:t>
            </a:r>
            <a:r>
              <a:rPr sz="1200" spc="-30" dirty="0">
                <a:solidFill>
                  <a:srgbClr val="2B2B2B"/>
                </a:solidFill>
                <a:latin typeface="Arial"/>
                <a:cs typeface="Arial"/>
              </a:rPr>
              <a:t> </a:t>
            </a:r>
            <a:r>
              <a:rPr sz="1200" dirty="0">
                <a:solidFill>
                  <a:srgbClr val="2B2B2B"/>
                </a:solidFill>
                <a:latin typeface="Arial"/>
                <a:cs typeface="Arial"/>
              </a:rPr>
              <a:t>than</a:t>
            </a:r>
            <a:r>
              <a:rPr sz="1200" spc="-30" dirty="0">
                <a:solidFill>
                  <a:srgbClr val="2B2B2B"/>
                </a:solidFill>
                <a:latin typeface="Arial"/>
                <a:cs typeface="Arial"/>
              </a:rPr>
              <a:t> </a:t>
            </a:r>
            <a:r>
              <a:rPr sz="1200" dirty="0">
                <a:solidFill>
                  <a:srgbClr val="2B2B2B"/>
                </a:solidFill>
                <a:latin typeface="Arial"/>
                <a:cs typeface="Arial"/>
              </a:rPr>
              <a:t>50km</a:t>
            </a:r>
            <a:r>
              <a:rPr sz="1200" spc="-25" dirty="0">
                <a:solidFill>
                  <a:srgbClr val="2B2B2B"/>
                </a:solidFill>
                <a:latin typeface="Arial"/>
                <a:cs typeface="Arial"/>
              </a:rPr>
              <a:t> </a:t>
            </a:r>
            <a:r>
              <a:rPr sz="1200" dirty="0">
                <a:solidFill>
                  <a:srgbClr val="2B2B2B"/>
                </a:solidFill>
                <a:latin typeface="Arial"/>
                <a:cs typeface="Arial"/>
              </a:rPr>
              <a:t>from</a:t>
            </a:r>
            <a:r>
              <a:rPr sz="1200" spc="-20" dirty="0">
                <a:solidFill>
                  <a:srgbClr val="2B2B2B"/>
                </a:solidFill>
                <a:latin typeface="Arial"/>
                <a:cs typeface="Arial"/>
              </a:rPr>
              <a:t> </a:t>
            </a:r>
            <a:r>
              <a:rPr sz="1200" dirty="0">
                <a:solidFill>
                  <a:srgbClr val="2B2B2B"/>
                </a:solidFill>
                <a:latin typeface="Arial"/>
                <a:cs typeface="Arial"/>
              </a:rPr>
              <a:t>their</a:t>
            </a:r>
            <a:r>
              <a:rPr sz="1200" spc="-30" dirty="0">
                <a:solidFill>
                  <a:srgbClr val="2B2B2B"/>
                </a:solidFill>
                <a:latin typeface="Arial"/>
                <a:cs typeface="Arial"/>
              </a:rPr>
              <a:t> </a:t>
            </a:r>
            <a:r>
              <a:rPr sz="1200" dirty="0">
                <a:solidFill>
                  <a:srgbClr val="2B2B2B"/>
                </a:solidFill>
                <a:latin typeface="Arial"/>
                <a:cs typeface="Arial"/>
              </a:rPr>
              <a:t>home</a:t>
            </a:r>
            <a:r>
              <a:rPr sz="1200" spc="-35" dirty="0">
                <a:solidFill>
                  <a:srgbClr val="2B2B2B"/>
                </a:solidFill>
                <a:latin typeface="Arial"/>
                <a:cs typeface="Arial"/>
              </a:rPr>
              <a:t> </a:t>
            </a:r>
            <a:r>
              <a:rPr sz="1200" dirty="0">
                <a:solidFill>
                  <a:srgbClr val="2B2B2B"/>
                </a:solidFill>
                <a:latin typeface="Arial"/>
                <a:cs typeface="Arial"/>
              </a:rPr>
              <a:t>and</a:t>
            </a:r>
            <a:r>
              <a:rPr sz="1200" spc="-30" dirty="0">
                <a:solidFill>
                  <a:srgbClr val="2B2B2B"/>
                </a:solidFill>
                <a:latin typeface="Arial"/>
                <a:cs typeface="Arial"/>
              </a:rPr>
              <a:t> </a:t>
            </a:r>
            <a:r>
              <a:rPr sz="1200" dirty="0">
                <a:solidFill>
                  <a:srgbClr val="2B2B2B"/>
                </a:solidFill>
                <a:latin typeface="Arial"/>
                <a:cs typeface="Arial"/>
              </a:rPr>
              <a:t>require</a:t>
            </a:r>
            <a:r>
              <a:rPr sz="1200" spc="-25" dirty="0">
                <a:solidFill>
                  <a:srgbClr val="2B2B2B"/>
                </a:solidFill>
                <a:latin typeface="Arial"/>
                <a:cs typeface="Arial"/>
              </a:rPr>
              <a:t> </a:t>
            </a:r>
            <a:r>
              <a:rPr sz="1200" dirty="0">
                <a:solidFill>
                  <a:srgbClr val="2B2B2B"/>
                </a:solidFill>
                <a:latin typeface="Arial"/>
                <a:cs typeface="Arial"/>
              </a:rPr>
              <a:t>an</a:t>
            </a:r>
            <a:r>
              <a:rPr sz="1200" spc="-20" dirty="0">
                <a:solidFill>
                  <a:srgbClr val="2B2B2B"/>
                </a:solidFill>
                <a:latin typeface="Arial"/>
                <a:cs typeface="Arial"/>
              </a:rPr>
              <a:t> </a:t>
            </a:r>
            <a:r>
              <a:rPr sz="1200" dirty="0">
                <a:solidFill>
                  <a:srgbClr val="2B2B2B"/>
                </a:solidFill>
                <a:latin typeface="Arial"/>
                <a:cs typeface="Arial"/>
              </a:rPr>
              <a:t>overnight</a:t>
            </a:r>
            <a:r>
              <a:rPr sz="1200" spc="-25" dirty="0">
                <a:solidFill>
                  <a:srgbClr val="2B2B2B"/>
                </a:solidFill>
                <a:latin typeface="Arial"/>
                <a:cs typeface="Arial"/>
              </a:rPr>
              <a:t> </a:t>
            </a:r>
            <a:r>
              <a:rPr sz="1200" dirty="0">
                <a:solidFill>
                  <a:srgbClr val="2B2B2B"/>
                </a:solidFill>
                <a:latin typeface="Arial"/>
                <a:cs typeface="Arial"/>
              </a:rPr>
              <a:t>stay</a:t>
            </a:r>
            <a:r>
              <a:rPr sz="1200" spc="-10" dirty="0">
                <a:solidFill>
                  <a:srgbClr val="2B2B2B"/>
                </a:solidFill>
                <a:latin typeface="Arial"/>
                <a:cs typeface="Arial"/>
              </a:rPr>
              <a:t> </a:t>
            </a:r>
            <a:r>
              <a:rPr sz="1200" dirty="0">
                <a:solidFill>
                  <a:srgbClr val="2B2B2B"/>
                </a:solidFill>
                <a:latin typeface="Arial"/>
                <a:cs typeface="Arial"/>
              </a:rPr>
              <a:t>for</a:t>
            </a:r>
            <a:r>
              <a:rPr sz="1200" spc="-35" dirty="0">
                <a:solidFill>
                  <a:srgbClr val="2B2B2B"/>
                </a:solidFill>
                <a:latin typeface="Arial"/>
                <a:cs typeface="Arial"/>
              </a:rPr>
              <a:t> </a:t>
            </a:r>
            <a:r>
              <a:rPr sz="1200" dirty="0">
                <a:solidFill>
                  <a:srgbClr val="2B2B2B"/>
                </a:solidFill>
                <a:latin typeface="Arial"/>
                <a:cs typeface="Arial"/>
              </a:rPr>
              <a:t>their</a:t>
            </a:r>
            <a:r>
              <a:rPr sz="1200" spc="-25" dirty="0">
                <a:solidFill>
                  <a:srgbClr val="2B2B2B"/>
                </a:solidFill>
                <a:latin typeface="Arial"/>
                <a:cs typeface="Arial"/>
              </a:rPr>
              <a:t> </a:t>
            </a:r>
            <a:r>
              <a:rPr sz="1200" dirty="0">
                <a:solidFill>
                  <a:srgbClr val="2B2B2B"/>
                </a:solidFill>
                <a:latin typeface="Arial"/>
                <a:cs typeface="Arial"/>
              </a:rPr>
              <a:t>placement</a:t>
            </a:r>
            <a:r>
              <a:rPr sz="1200" spc="-45" dirty="0">
                <a:solidFill>
                  <a:srgbClr val="2B2B2B"/>
                </a:solidFill>
                <a:latin typeface="Arial"/>
                <a:cs typeface="Arial"/>
              </a:rPr>
              <a:t> </a:t>
            </a:r>
            <a:r>
              <a:rPr sz="1200" dirty="0">
                <a:solidFill>
                  <a:srgbClr val="2B2B2B"/>
                </a:solidFill>
                <a:latin typeface="Arial"/>
                <a:cs typeface="Arial"/>
              </a:rPr>
              <a:t>are</a:t>
            </a:r>
            <a:r>
              <a:rPr sz="1200" spc="-15" dirty="0">
                <a:solidFill>
                  <a:srgbClr val="2B2B2B"/>
                </a:solidFill>
                <a:latin typeface="Arial"/>
                <a:cs typeface="Arial"/>
              </a:rPr>
              <a:t> </a:t>
            </a:r>
            <a:r>
              <a:rPr sz="1200" spc="-10" dirty="0">
                <a:solidFill>
                  <a:srgbClr val="2B2B2B"/>
                </a:solidFill>
                <a:latin typeface="Arial"/>
                <a:cs typeface="Arial"/>
              </a:rPr>
              <a:t>recommended</a:t>
            </a:r>
            <a:r>
              <a:rPr sz="1200" spc="-55" dirty="0">
                <a:solidFill>
                  <a:srgbClr val="2B2B2B"/>
                </a:solidFill>
                <a:latin typeface="Arial"/>
                <a:cs typeface="Arial"/>
              </a:rPr>
              <a:t> </a:t>
            </a:r>
            <a:r>
              <a:rPr sz="1200" spc="-25" dirty="0">
                <a:solidFill>
                  <a:srgbClr val="2B2B2B"/>
                </a:solidFill>
                <a:latin typeface="Arial"/>
                <a:cs typeface="Arial"/>
              </a:rPr>
              <a:t>to </a:t>
            </a:r>
            <a:r>
              <a:rPr sz="1200" dirty="0">
                <a:solidFill>
                  <a:srgbClr val="2B2B2B"/>
                </a:solidFill>
                <a:latin typeface="Arial"/>
                <a:cs typeface="Arial"/>
              </a:rPr>
              <a:t>complete</a:t>
            </a:r>
            <a:r>
              <a:rPr sz="1200" spc="-55" dirty="0">
                <a:solidFill>
                  <a:srgbClr val="2B2B2B"/>
                </a:solidFill>
                <a:latin typeface="Arial"/>
                <a:cs typeface="Arial"/>
              </a:rPr>
              <a:t> </a:t>
            </a:r>
            <a:r>
              <a:rPr sz="1200" dirty="0">
                <a:solidFill>
                  <a:srgbClr val="2B2B2B"/>
                </a:solidFill>
                <a:latin typeface="Arial"/>
                <a:cs typeface="Arial"/>
              </a:rPr>
              <a:t>an</a:t>
            </a:r>
            <a:r>
              <a:rPr sz="1200" spc="-20" dirty="0">
                <a:solidFill>
                  <a:srgbClr val="2B2B2B"/>
                </a:solidFill>
                <a:latin typeface="Arial"/>
                <a:cs typeface="Arial"/>
              </a:rPr>
              <a:t> </a:t>
            </a:r>
            <a:r>
              <a:rPr sz="1200" dirty="0">
                <a:solidFill>
                  <a:srgbClr val="2B2B2B"/>
                </a:solidFill>
                <a:latin typeface="Arial"/>
                <a:cs typeface="Arial"/>
              </a:rPr>
              <a:t>online</a:t>
            </a:r>
            <a:r>
              <a:rPr sz="1200" spc="-20" dirty="0">
                <a:solidFill>
                  <a:srgbClr val="2B2B2B"/>
                </a:solidFill>
                <a:latin typeface="Arial"/>
                <a:cs typeface="Arial"/>
              </a:rPr>
              <a:t> </a:t>
            </a:r>
            <a:r>
              <a:rPr sz="1200" dirty="0">
                <a:solidFill>
                  <a:srgbClr val="2B2B2B"/>
                </a:solidFill>
                <a:latin typeface="Arial"/>
                <a:cs typeface="Arial"/>
              </a:rPr>
              <a:t>travel</a:t>
            </a:r>
            <a:r>
              <a:rPr sz="1200" spc="-45" dirty="0">
                <a:solidFill>
                  <a:srgbClr val="2B2B2B"/>
                </a:solidFill>
                <a:latin typeface="Arial"/>
                <a:cs typeface="Arial"/>
              </a:rPr>
              <a:t> </a:t>
            </a:r>
            <a:r>
              <a:rPr sz="1200" spc="-10" dirty="0">
                <a:solidFill>
                  <a:srgbClr val="2B2B2B"/>
                </a:solidFill>
                <a:latin typeface="Arial"/>
                <a:cs typeface="Arial"/>
              </a:rPr>
              <a:t>declaration.</a:t>
            </a:r>
            <a:endParaRPr sz="1200">
              <a:latin typeface="Arial"/>
              <a:cs typeface="Arial"/>
            </a:endParaRPr>
          </a:p>
          <a:p>
            <a:pPr marL="12700">
              <a:lnSpc>
                <a:spcPct val="100000"/>
              </a:lnSpc>
              <a:spcBef>
                <a:spcPts val="745"/>
              </a:spcBef>
            </a:pPr>
            <a:r>
              <a:rPr sz="1200" dirty="0">
                <a:solidFill>
                  <a:srgbClr val="2B2B2B"/>
                </a:solidFill>
                <a:latin typeface="Arial"/>
                <a:cs typeface="Arial"/>
              </a:rPr>
              <a:t>They</a:t>
            </a:r>
            <a:r>
              <a:rPr sz="1200" spc="-30" dirty="0">
                <a:solidFill>
                  <a:srgbClr val="2B2B2B"/>
                </a:solidFill>
                <a:latin typeface="Arial"/>
                <a:cs typeface="Arial"/>
              </a:rPr>
              <a:t> </a:t>
            </a:r>
            <a:r>
              <a:rPr sz="1200" dirty="0">
                <a:solidFill>
                  <a:srgbClr val="2B2B2B"/>
                </a:solidFill>
                <a:latin typeface="Arial"/>
                <a:cs typeface="Arial"/>
              </a:rPr>
              <a:t>should</a:t>
            </a:r>
            <a:r>
              <a:rPr sz="1200" spc="-40" dirty="0">
                <a:solidFill>
                  <a:srgbClr val="2B2B2B"/>
                </a:solidFill>
                <a:latin typeface="Arial"/>
                <a:cs typeface="Arial"/>
              </a:rPr>
              <a:t> </a:t>
            </a:r>
            <a:r>
              <a:rPr sz="1200" dirty="0">
                <a:solidFill>
                  <a:srgbClr val="2B2B2B"/>
                </a:solidFill>
                <a:latin typeface="Arial"/>
                <a:cs typeface="Arial"/>
              </a:rPr>
              <a:t>also</a:t>
            </a:r>
            <a:r>
              <a:rPr sz="1200" spc="-25" dirty="0">
                <a:solidFill>
                  <a:srgbClr val="2B2B2B"/>
                </a:solidFill>
                <a:latin typeface="Arial"/>
                <a:cs typeface="Arial"/>
              </a:rPr>
              <a:t> </a:t>
            </a:r>
            <a:r>
              <a:rPr sz="1200" dirty="0">
                <a:solidFill>
                  <a:srgbClr val="2B2B2B"/>
                </a:solidFill>
                <a:latin typeface="Arial"/>
                <a:cs typeface="Arial"/>
              </a:rPr>
              <a:t>register</a:t>
            </a:r>
            <a:r>
              <a:rPr sz="1200" spc="-5" dirty="0">
                <a:solidFill>
                  <a:srgbClr val="2B2B2B"/>
                </a:solidFill>
                <a:latin typeface="Arial"/>
                <a:cs typeface="Arial"/>
              </a:rPr>
              <a:t> </a:t>
            </a:r>
            <a:r>
              <a:rPr sz="1200" dirty="0">
                <a:solidFill>
                  <a:srgbClr val="2B2B2B"/>
                </a:solidFill>
                <a:latin typeface="Arial"/>
                <a:cs typeface="Arial"/>
              </a:rPr>
              <a:t>with ISOS (for</a:t>
            </a:r>
            <a:r>
              <a:rPr sz="1200" spc="-20" dirty="0">
                <a:solidFill>
                  <a:srgbClr val="2B2B2B"/>
                </a:solidFill>
                <a:latin typeface="Arial"/>
                <a:cs typeface="Arial"/>
              </a:rPr>
              <a:t> </a:t>
            </a:r>
            <a:r>
              <a:rPr sz="1200" dirty="0">
                <a:solidFill>
                  <a:srgbClr val="2B2B2B"/>
                </a:solidFill>
                <a:latin typeface="Arial"/>
                <a:cs typeface="Arial"/>
              </a:rPr>
              <a:t>domestic</a:t>
            </a:r>
            <a:r>
              <a:rPr sz="1200" spc="-40" dirty="0">
                <a:solidFill>
                  <a:srgbClr val="2B2B2B"/>
                </a:solidFill>
                <a:latin typeface="Arial"/>
                <a:cs typeface="Arial"/>
              </a:rPr>
              <a:t> </a:t>
            </a:r>
            <a:r>
              <a:rPr sz="1200" dirty="0">
                <a:solidFill>
                  <a:srgbClr val="2B2B2B"/>
                </a:solidFill>
                <a:latin typeface="Arial"/>
                <a:cs typeface="Arial"/>
              </a:rPr>
              <a:t>and</a:t>
            </a:r>
            <a:r>
              <a:rPr sz="1200" spc="-25" dirty="0">
                <a:solidFill>
                  <a:srgbClr val="2B2B2B"/>
                </a:solidFill>
                <a:latin typeface="Arial"/>
                <a:cs typeface="Arial"/>
              </a:rPr>
              <a:t> </a:t>
            </a:r>
            <a:r>
              <a:rPr sz="1200" spc="-10" dirty="0">
                <a:solidFill>
                  <a:srgbClr val="2B2B2B"/>
                </a:solidFill>
                <a:latin typeface="Arial"/>
                <a:cs typeface="Arial"/>
              </a:rPr>
              <a:t>international</a:t>
            </a:r>
            <a:r>
              <a:rPr sz="1200" spc="-40" dirty="0">
                <a:solidFill>
                  <a:srgbClr val="2B2B2B"/>
                </a:solidFill>
                <a:latin typeface="Arial"/>
                <a:cs typeface="Arial"/>
              </a:rPr>
              <a:t> </a:t>
            </a:r>
            <a:r>
              <a:rPr sz="1200" spc="-10" dirty="0">
                <a:solidFill>
                  <a:srgbClr val="2B2B2B"/>
                </a:solidFill>
                <a:latin typeface="Arial"/>
                <a:cs typeface="Arial"/>
              </a:rPr>
              <a:t>travel).</a:t>
            </a:r>
            <a:endParaRPr sz="1200">
              <a:latin typeface="Arial"/>
              <a:cs typeface="Arial"/>
            </a:endParaRPr>
          </a:p>
          <a:p>
            <a:pPr>
              <a:lnSpc>
                <a:spcPct val="100000"/>
              </a:lnSpc>
            </a:pPr>
            <a:endParaRPr sz="1200">
              <a:latin typeface="Arial"/>
              <a:cs typeface="Arial"/>
            </a:endParaRPr>
          </a:p>
          <a:p>
            <a:pPr>
              <a:lnSpc>
                <a:spcPct val="100000"/>
              </a:lnSpc>
              <a:spcBef>
                <a:spcPts val="175"/>
              </a:spcBef>
            </a:pPr>
            <a:endParaRPr sz="1200">
              <a:latin typeface="Arial"/>
              <a:cs typeface="Arial"/>
            </a:endParaRPr>
          </a:p>
          <a:p>
            <a:pPr marL="12700">
              <a:lnSpc>
                <a:spcPct val="100000"/>
              </a:lnSpc>
            </a:pPr>
            <a:r>
              <a:rPr sz="1400" spc="-10" dirty="0">
                <a:solidFill>
                  <a:srgbClr val="952A8A"/>
                </a:solidFill>
                <a:latin typeface="Arial"/>
                <a:cs typeface="Arial"/>
              </a:rPr>
              <a:t>International</a:t>
            </a:r>
            <a:r>
              <a:rPr sz="1400" dirty="0">
                <a:solidFill>
                  <a:srgbClr val="952A8A"/>
                </a:solidFill>
                <a:latin typeface="Arial"/>
                <a:cs typeface="Arial"/>
              </a:rPr>
              <a:t> </a:t>
            </a:r>
            <a:r>
              <a:rPr sz="1400" spc="-10" dirty="0">
                <a:solidFill>
                  <a:srgbClr val="952A8A"/>
                </a:solidFill>
                <a:latin typeface="Arial"/>
                <a:cs typeface="Arial"/>
              </a:rPr>
              <a:t>Travel</a:t>
            </a:r>
            <a:endParaRPr sz="1400">
              <a:latin typeface="Arial"/>
              <a:cs typeface="Arial"/>
            </a:endParaRPr>
          </a:p>
          <a:p>
            <a:pPr marL="12700" marR="5080">
              <a:lnSpc>
                <a:spcPct val="110000"/>
              </a:lnSpc>
              <a:spcBef>
                <a:spcPts val="620"/>
              </a:spcBef>
            </a:pPr>
            <a:r>
              <a:rPr sz="1200" dirty="0">
                <a:solidFill>
                  <a:srgbClr val="2B2B2B"/>
                </a:solidFill>
                <a:latin typeface="Arial"/>
                <a:cs typeface="Arial"/>
              </a:rPr>
              <a:t>Students</a:t>
            </a:r>
            <a:r>
              <a:rPr sz="1200" spc="-40" dirty="0">
                <a:solidFill>
                  <a:srgbClr val="2B2B2B"/>
                </a:solidFill>
                <a:latin typeface="Arial"/>
                <a:cs typeface="Arial"/>
              </a:rPr>
              <a:t> </a:t>
            </a:r>
            <a:r>
              <a:rPr sz="1200" dirty="0">
                <a:solidFill>
                  <a:srgbClr val="2B2B2B"/>
                </a:solidFill>
                <a:latin typeface="Arial"/>
                <a:cs typeface="Arial"/>
              </a:rPr>
              <a:t>who</a:t>
            </a:r>
            <a:r>
              <a:rPr sz="1200" spc="-10" dirty="0">
                <a:solidFill>
                  <a:srgbClr val="2B2B2B"/>
                </a:solidFill>
                <a:latin typeface="Arial"/>
                <a:cs typeface="Arial"/>
              </a:rPr>
              <a:t> </a:t>
            </a:r>
            <a:r>
              <a:rPr sz="1200" dirty="0">
                <a:solidFill>
                  <a:srgbClr val="2B2B2B"/>
                </a:solidFill>
                <a:latin typeface="Arial"/>
                <a:cs typeface="Arial"/>
              </a:rPr>
              <a:t>will</a:t>
            </a:r>
            <a:r>
              <a:rPr sz="1200" spc="10" dirty="0">
                <a:solidFill>
                  <a:srgbClr val="2B2B2B"/>
                </a:solidFill>
                <a:latin typeface="Arial"/>
                <a:cs typeface="Arial"/>
              </a:rPr>
              <a:t> </a:t>
            </a:r>
            <a:r>
              <a:rPr sz="1200" dirty="0">
                <a:solidFill>
                  <a:srgbClr val="2B2B2B"/>
                </a:solidFill>
                <a:latin typeface="Arial"/>
                <a:cs typeface="Arial"/>
              </a:rPr>
              <a:t>travel outside</a:t>
            </a:r>
            <a:r>
              <a:rPr sz="1200" spc="-30" dirty="0">
                <a:solidFill>
                  <a:srgbClr val="2B2B2B"/>
                </a:solidFill>
                <a:latin typeface="Arial"/>
                <a:cs typeface="Arial"/>
              </a:rPr>
              <a:t> </a:t>
            </a:r>
            <a:r>
              <a:rPr sz="1200" dirty="0">
                <a:solidFill>
                  <a:srgbClr val="2B2B2B"/>
                </a:solidFill>
                <a:latin typeface="Arial"/>
                <a:cs typeface="Arial"/>
              </a:rPr>
              <a:t>of</a:t>
            </a:r>
            <a:r>
              <a:rPr sz="1200" spc="-75" dirty="0">
                <a:solidFill>
                  <a:srgbClr val="2B2B2B"/>
                </a:solidFill>
                <a:latin typeface="Arial"/>
                <a:cs typeface="Arial"/>
              </a:rPr>
              <a:t> </a:t>
            </a:r>
            <a:r>
              <a:rPr sz="1200" dirty="0">
                <a:solidFill>
                  <a:srgbClr val="2B2B2B"/>
                </a:solidFill>
                <a:latin typeface="Arial"/>
                <a:cs typeface="Arial"/>
              </a:rPr>
              <a:t>Australia</a:t>
            </a:r>
            <a:r>
              <a:rPr sz="1200" spc="-30" dirty="0">
                <a:solidFill>
                  <a:srgbClr val="2B2B2B"/>
                </a:solidFill>
                <a:latin typeface="Arial"/>
                <a:cs typeface="Arial"/>
              </a:rPr>
              <a:t> </a:t>
            </a:r>
            <a:r>
              <a:rPr sz="1200" dirty="0">
                <a:solidFill>
                  <a:srgbClr val="2B2B2B"/>
                </a:solidFill>
                <a:latin typeface="Arial"/>
                <a:cs typeface="Arial"/>
              </a:rPr>
              <a:t>for</a:t>
            </a:r>
            <a:r>
              <a:rPr sz="1200" spc="-15" dirty="0">
                <a:solidFill>
                  <a:srgbClr val="2B2B2B"/>
                </a:solidFill>
                <a:latin typeface="Arial"/>
                <a:cs typeface="Arial"/>
              </a:rPr>
              <a:t> </a:t>
            </a:r>
            <a:r>
              <a:rPr sz="1200" dirty="0">
                <a:solidFill>
                  <a:srgbClr val="2B2B2B"/>
                </a:solidFill>
                <a:latin typeface="Arial"/>
                <a:cs typeface="Arial"/>
              </a:rPr>
              <a:t>their</a:t>
            </a:r>
            <a:r>
              <a:rPr sz="1200" spc="-20" dirty="0">
                <a:solidFill>
                  <a:srgbClr val="2B2B2B"/>
                </a:solidFill>
                <a:latin typeface="Arial"/>
                <a:cs typeface="Arial"/>
              </a:rPr>
              <a:t> </a:t>
            </a:r>
            <a:r>
              <a:rPr sz="1200" dirty="0">
                <a:solidFill>
                  <a:srgbClr val="2B2B2B"/>
                </a:solidFill>
                <a:latin typeface="Arial"/>
                <a:cs typeface="Arial"/>
              </a:rPr>
              <a:t>placement</a:t>
            </a:r>
            <a:r>
              <a:rPr sz="1200" spc="-20" dirty="0">
                <a:solidFill>
                  <a:srgbClr val="2B2B2B"/>
                </a:solidFill>
                <a:latin typeface="Arial"/>
                <a:cs typeface="Arial"/>
              </a:rPr>
              <a:t> </a:t>
            </a:r>
            <a:r>
              <a:rPr sz="1200" dirty="0">
                <a:solidFill>
                  <a:srgbClr val="2B2B2B"/>
                </a:solidFill>
                <a:latin typeface="Arial"/>
                <a:cs typeface="Arial"/>
              </a:rPr>
              <a:t>MUST</a:t>
            </a:r>
            <a:r>
              <a:rPr sz="1200" spc="-25" dirty="0">
                <a:solidFill>
                  <a:srgbClr val="2B2B2B"/>
                </a:solidFill>
                <a:latin typeface="Arial"/>
                <a:cs typeface="Arial"/>
              </a:rPr>
              <a:t> </a:t>
            </a:r>
            <a:r>
              <a:rPr sz="1200" dirty="0">
                <a:solidFill>
                  <a:srgbClr val="2B2B2B"/>
                </a:solidFill>
                <a:latin typeface="Arial"/>
                <a:cs typeface="Arial"/>
              </a:rPr>
              <a:t>complete</a:t>
            </a:r>
            <a:r>
              <a:rPr sz="1200" spc="-50" dirty="0">
                <a:solidFill>
                  <a:srgbClr val="2B2B2B"/>
                </a:solidFill>
                <a:latin typeface="Arial"/>
                <a:cs typeface="Arial"/>
              </a:rPr>
              <a:t> </a:t>
            </a:r>
            <a:r>
              <a:rPr sz="1200" dirty="0">
                <a:solidFill>
                  <a:srgbClr val="2B2B2B"/>
                </a:solidFill>
                <a:latin typeface="Arial"/>
                <a:cs typeface="Arial"/>
              </a:rPr>
              <a:t>a Student</a:t>
            </a:r>
            <a:r>
              <a:rPr sz="1200" spc="-20" dirty="0">
                <a:solidFill>
                  <a:srgbClr val="2B2B2B"/>
                </a:solidFill>
                <a:latin typeface="Arial"/>
                <a:cs typeface="Arial"/>
              </a:rPr>
              <a:t> </a:t>
            </a:r>
            <a:r>
              <a:rPr sz="1200" spc="-10" dirty="0">
                <a:solidFill>
                  <a:srgbClr val="2B2B2B"/>
                </a:solidFill>
                <a:latin typeface="Arial"/>
                <a:cs typeface="Arial"/>
              </a:rPr>
              <a:t>International</a:t>
            </a:r>
            <a:r>
              <a:rPr sz="1200" spc="-60" dirty="0">
                <a:solidFill>
                  <a:srgbClr val="2B2B2B"/>
                </a:solidFill>
                <a:latin typeface="Arial"/>
                <a:cs typeface="Arial"/>
              </a:rPr>
              <a:t> </a:t>
            </a:r>
            <a:r>
              <a:rPr sz="1200" dirty="0">
                <a:solidFill>
                  <a:srgbClr val="2B2B2B"/>
                </a:solidFill>
                <a:latin typeface="Arial"/>
                <a:cs typeface="Arial"/>
              </a:rPr>
              <a:t>Travel</a:t>
            </a:r>
            <a:r>
              <a:rPr sz="1200" spc="-15" dirty="0">
                <a:solidFill>
                  <a:srgbClr val="2B2B2B"/>
                </a:solidFill>
                <a:latin typeface="Arial"/>
                <a:cs typeface="Arial"/>
              </a:rPr>
              <a:t> </a:t>
            </a:r>
            <a:r>
              <a:rPr sz="1200" spc="-10" dirty="0">
                <a:solidFill>
                  <a:srgbClr val="2B2B2B"/>
                </a:solidFill>
                <a:latin typeface="Arial"/>
                <a:cs typeface="Arial"/>
              </a:rPr>
              <a:t>Declaration.</a:t>
            </a:r>
            <a:r>
              <a:rPr sz="1200" spc="-55" dirty="0">
                <a:solidFill>
                  <a:srgbClr val="2B2B2B"/>
                </a:solidFill>
                <a:latin typeface="Arial"/>
                <a:cs typeface="Arial"/>
              </a:rPr>
              <a:t> </a:t>
            </a:r>
            <a:r>
              <a:rPr sz="1200" dirty="0">
                <a:solidFill>
                  <a:srgbClr val="2B2B2B"/>
                </a:solidFill>
                <a:latin typeface="Arial"/>
                <a:cs typeface="Arial"/>
              </a:rPr>
              <a:t>They</a:t>
            </a:r>
            <a:r>
              <a:rPr sz="1200" spc="-30" dirty="0">
                <a:solidFill>
                  <a:srgbClr val="2B2B2B"/>
                </a:solidFill>
                <a:latin typeface="Arial"/>
                <a:cs typeface="Arial"/>
              </a:rPr>
              <a:t> </a:t>
            </a:r>
            <a:r>
              <a:rPr sz="1200" spc="-20" dirty="0">
                <a:solidFill>
                  <a:srgbClr val="2B2B2B"/>
                </a:solidFill>
                <a:latin typeface="Arial"/>
                <a:cs typeface="Arial"/>
              </a:rPr>
              <a:t>must </a:t>
            </a:r>
            <a:r>
              <a:rPr sz="1200" dirty="0">
                <a:solidFill>
                  <a:srgbClr val="2B2B2B"/>
                </a:solidFill>
                <a:latin typeface="Arial"/>
                <a:cs typeface="Arial"/>
              </a:rPr>
              <a:t>also</a:t>
            </a:r>
            <a:r>
              <a:rPr sz="1200" spc="-40" dirty="0">
                <a:solidFill>
                  <a:srgbClr val="2B2B2B"/>
                </a:solidFill>
                <a:latin typeface="Arial"/>
                <a:cs typeface="Arial"/>
              </a:rPr>
              <a:t> </a:t>
            </a:r>
            <a:r>
              <a:rPr sz="1200" dirty="0">
                <a:solidFill>
                  <a:srgbClr val="2B2B2B"/>
                </a:solidFill>
                <a:latin typeface="Arial"/>
                <a:cs typeface="Arial"/>
              </a:rPr>
              <a:t>register</a:t>
            </a:r>
            <a:r>
              <a:rPr sz="1200" spc="-20" dirty="0">
                <a:solidFill>
                  <a:srgbClr val="2B2B2B"/>
                </a:solidFill>
                <a:latin typeface="Arial"/>
                <a:cs typeface="Arial"/>
              </a:rPr>
              <a:t> </a:t>
            </a:r>
            <a:r>
              <a:rPr sz="1200" dirty="0">
                <a:solidFill>
                  <a:srgbClr val="2B2B2B"/>
                </a:solidFill>
                <a:latin typeface="Arial"/>
                <a:cs typeface="Arial"/>
              </a:rPr>
              <a:t>with</a:t>
            </a:r>
            <a:r>
              <a:rPr sz="1200" spc="-20" dirty="0">
                <a:solidFill>
                  <a:srgbClr val="2B2B2B"/>
                </a:solidFill>
                <a:latin typeface="Arial"/>
                <a:cs typeface="Arial"/>
              </a:rPr>
              <a:t> </a:t>
            </a:r>
            <a:r>
              <a:rPr sz="1200" dirty="0">
                <a:solidFill>
                  <a:srgbClr val="2B2B2B"/>
                </a:solidFill>
                <a:latin typeface="Arial"/>
                <a:cs typeface="Arial"/>
              </a:rPr>
              <a:t>ISOS</a:t>
            </a:r>
            <a:r>
              <a:rPr sz="1200" spc="-15" dirty="0">
                <a:solidFill>
                  <a:srgbClr val="2B2B2B"/>
                </a:solidFill>
                <a:latin typeface="Arial"/>
                <a:cs typeface="Arial"/>
              </a:rPr>
              <a:t> </a:t>
            </a:r>
            <a:r>
              <a:rPr sz="1200" dirty="0">
                <a:solidFill>
                  <a:srgbClr val="2B2B2B"/>
                </a:solidFill>
                <a:latin typeface="Arial"/>
                <a:cs typeface="Arial"/>
              </a:rPr>
              <a:t>(for</a:t>
            </a:r>
            <a:r>
              <a:rPr sz="1200" spc="-30" dirty="0">
                <a:solidFill>
                  <a:srgbClr val="2B2B2B"/>
                </a:solidFill>
                <a:latin typeface="Arial"/>
                <a:cs typeface="Arial"/>
              </a:rPr>
              <a:t> </a:t>
            </a:r>
            <a:r>
              <a:rPr sz="1200" dirty="0">
                <a:solidFill>
                  <a:srgbClr val="2B2B2B"/>
                </a:solidFill>
                <a:latin typeface="Arial"/>
                <a:cs typeface="Arial"/>
              </a:rPr>
              <a:t>domestic</a:t>
            </a:r>
            <a:r>
              <a:rPr sz="1200" spc="-55" dirty="0">
                <a:solidFill>
                  <a:srgbClr val="2B2B2B"/>
                </a:solidFill>
                <a:latin typeface="Arial"/>
                <a:cs typeface="Arial"/>
              </a:rPr>
              <a:t> </a:t>
            </a:r>
            <a:r>
              <a:rPr sz="1200" dirty="0">
                <a:solidFill>
                  <a:srgbClr val="2B2B2B"/>
                </a:solidFill>
                <a:latin typeface="Arial"/>
                <a:cs typeface="Arial"/>
              </a:rPr>
              <a:t>and</a:t>
            </a:r>
            <a:r>
              <a:rPr sz="1200" spc="-35" dirty="0">
                <a:solidFill>
                  <a:srgbClr val="2B2B2B"/>
                </a:solidFill>
                <a:latin typeface="Arial"/>
                <a:cs typeface="Arial"/>
              </a:rPr>
              <a:t> </a:t>
            </a:r>
            <a:r>
              <a:rPr sz="1200" dirty="0">
                <a:solidFill>
                  <a:srgbClr val="2B2B2B"/>
                </a:solidFill>
                <a:latin typeface="Arial"/>
                <a:cs typeface="Arial"/>
              </a:rPr>
              <a:t>international</a:t>
            </a:r>
            <a:r>
              <a:rPr sz="1200" spc="-35" dirty="0">
                <a:solidFill>
                  <a:srgbClr val="2B2B2B"/>
                </a:solidFill>
                <a:latin typeface="Arial"/>
                <a:cs typeface="Arial"/>
              </a:rPr>
              <a:t> </a:t>
            </a:r>
            <a:r>
              <a:rPr sz="1200" spc="-10" dirty="0">
                <a:solidFill>
                  <a:srgbClr val="2B2B2B"/>
                </a:solidFill>
                <a:latin typeface="Arial"/>
                <a:cs typeface="Arial"/>
              </a:rPr>
              <a:t>travel).</a:t>
            </a:r>
            <a:endParaRPr sz="12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5" dirty="0"/>
              <a:t>Program-</a:t>
            </a:r>
            <a:r>
              <a:rPr dirty="0"/>
              <a:t>specific</a:t>
            </a:r>
            <a:r>
              <a:rPr spc="-10" dirty="0"/>
              <a:t> requirements</a:t>
            </a:r>
          </a:p>
        </p:txBody>
      </p:sp>
      <p:sp>
        <p:nvSpPr>
          <p:cNvPr id="4" name="object 4"/>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5" name="object 5"/>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19</a:t>
            </a:fld>
            <a:endParaRPr spc="-25" dirty="0"/>
          </a:p>
        </p:txBody>
      </p:sp>
      <p:sp>
        <p:nvSpPr>
          <p:cNvPr id="3" name="object 3"/>
          <p:cNvSpPr txBox="1"/>
          <p:nvPr/>
        </p:nvSpPr>
        <p:spPr>
          <a:xfrm>
            <a:off x="811783" y="1757934"/>
            <a:ext cx="9105900" cy="1331134"/>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Lst>
            </a:pPr>
            <a:r>
              <a:rPr sz="1200" b="1" spc="-10" dirty="0">
                <a:solidFill>
                  <a:srgbClr val="2B1D37"/>
                </a:solidFill>
                <a:latin typeface="Arial"/>
                <a:cs typeface="Arial"/>
              </a:rPr>
              <a:t>Dentistry, </a:t>
            </a:r>
            <a:r>
              <a:rPr sz="1200" b="1" dirty="0">
                <a:solidFill>
                  <a:srgbClr val="2B1D37"/>
                </a:solidFill>
                <a:latin typeface="Arial"/>
                <a:cs typeface="Arial"/>
              </a:rPr>
              <a:t>Nursing</a:t>
            </a:r>
            <a:r>
              <a:rPr sz="1200" b="1" spc="-20" dirty="0">
                <a:solidFill>
                  <a:srgbClr val="2B1D37"/>
                </a:solidFill>
                <a:latin typeface="Arial"/>
                <a:cs typeface="Arial"/>
              </a:rPr>
              <a:t> </a:t>
            </a:r>
            <a:r>
              <a:rPr sz="1200" b="1" dirty="0">
                <a:solidFill>
                  <a:srgbClr val="2B1D37"/>
                </a:solidFill>
                <a:latin typeface="Arial"/>
                <a:cs typeface="Arial"/>
              </a:rPr>
              <a:t>and</a:t>
            </a:r>
            <a:r>
              <a:rPr sz="1200" b="1" spc="-10" dirty="0">
                <a:solidFill>
                  <a:srgbClr val="2B1D37"/>
                </a:solidFill>
                <a:latin typeface="Arial"/>
                <a:cs typeface="Arial"/>
              </a:rPr>
              <a:t> </a:t>
            </a:r>
            <a:r>
              <a:rPr sz="1200" b="1" dirty="0">
                <a:solidFill>
                  <a:srgbClr val="2B1D37"/>
                </a:solidFill>
                <a:latin typeface="Arial"/>
                <a:cs typeface="Arial"/>
              </a:rPr>
              <a:t>Midwifery</a:t>
            </a:r>
            <a:r>
              <a:rPr sz="1200" b="1" spc="-35" dirty="0">
                <a:solidFill>
                  <a:srgbClr val="2B1D37"/>
                </a:solidFill>
                <a:latin typeface="Arial"/>
                <a:cs typeface="Arial"/>
              </a:rPr>
              <a:t> </a:t>
            </a:r>
            <a:r>
              <a:rPr sz="1200" dirty="0">
                <a:solidFill>
                  <a:srgbClr val="2B1D37"/>
                </a:solidFill>
                <a:latin typeface="Arial"/>
                <a:cs typeface="Arial"/>
              </a:rPr>
              <a:t>students</a:t>
            </a:r>
            <a:r>
              <a:rPr sz="1200" spc="-55" dirty="0">
                <a:solidFill>
                  <a:srgbClr val="2B1D37"/>
                </a:solidFill>
                <a:latin typeface="Arial"/>
                <a:cs typeface="Arial"/>
              </a:rPr>
              <a:t> </a:t>
            </a:r>
            <a:r>
              <a:rPr sz="1200" dirty="0">
                <a:solidFill>
                  <a:srgbClr val="2B1D37"/>
                </a:solidFill>
                <a:latin typeface="Arial"/>
                <a:cs typeface="Arial"/>
              </a:rPr>
              <a:t>are</a:t>
            </a:r>
            <a:r>
              <a:rPr sz="1200" spc="-30" dirty="0">
                <a:solidFill>
                  <a:srgbClr val="2B1D37"/>
                </a:solidFill>
                <a:latin typeface="Arial"/>
                <a:cs typeface="Arial"/>
              </a:rPr>
              <a:t> </a:t>
            </a:r>
            <a:r>
              <a:rPr sz="1200" dirty="0">
                <a:solidFill>
                  <a:srgbClr val="2B1D37"/>
                </a:solidFill>
                <a:latin typeface="Arial"/>
                <a:cs typeface="Arial"/>
              </a:rPr>
              <a:t>required</a:t>
            </a:r>
            <a:r>
              <a:rPr sz="1200" spc="-35" dirty="0">
                <a:solidFill>
                  <a:srgbClr val="2B1D37"/>
                </a:solidFill>
                <a:latin typeface="Arial"/>
                <a:cs typeface="Arial"/>
              </a:rPr>
              <a:t> </a:t>
            </a:r>
            <a:r>
              <a:rPr sz="1200" dirty="0">
                <a:solidFill>
                  <a:srgbClr val="2B1D37"/>
                </a:solidFill>
                <a:latin typeface="Arial"/>
                <a:cs typeface="Arial"/>
              </a:rPr>
              <a:t>to</a:t>
            </a:r>
            <a:r>
              <a:rPr sz="1200" spc="-25" dirty="0">
                <a:solidFill>
                  <a:srgbClr val="2B1D37"/>
                </a:solidFill>
                <a:latin typeface="Arial"/>
                <a:cs typeface="Arial"/>
              </a:rPr>
              <a:t> </a:t>
            </a:r>
            <a:r>
              <a:rPr sz="1200" dirty="0">
                <a:solidFill>
                  <a:srgbClr val="2B1D37"/>
                </a:solidFill>
                <a:latin typeface="Arial"/>
                <a:cs typeface="Arial"/>
              </a:rPr>
              <a:t>submit</a:t>
            </a:r>
            <a:r>
              <a:rPr sz="1200" spc="-45" dirty="0">
                <a:solidFill>
                  <a:srgbClr val="2B1D37"/>
                </a:solidFill>
                <a:latin typeface="Arial"/>
                <a:cs typeface="Arial"/>
              </a:rPr>
              <a:t> </a:t>
            </a:r>
            <a:r>
              <a:rPr sz="1200" dirty="0">
                <a:solidFill>
                  <a:srgbClr val="2B1D37"/>
                </a:solidFill>
                <a:latin typeface="Arial"/>
                <a:cs typeface="Arial"/>
              </a:rPr>
              <a:t>the</a:t>
            </a:r>
            <a:r>
              <a:rPr sz="1200" spc="-5" dirty="0">
                <a:solidFill>
                  <a:srgbClr val="2B1D37"/>
                </a:solidFill>
                <a:latin typeface="Arial"/>
                <a:cs typeface="Arial"/>
              </a:rPr>
              <a:t> </a:t>
            </a:r>
            <a:r>
              <a:rPr sz="1200" u="sng" dirty="0">
                <a:solidFill>
                  <a:srgbClr val="952A8A"/>
                </a:solidFill>
                <a:uFill>
                  <a:solidFill>
                    <a:srgbClr val="952A8A"/>
                  </a:solidFill>
                </a:uFill>
                <a:latin typeface="Arial"/>
                <a:cs typeface="Arial"/>
                <a:hlinkClick r:id="rId2"/>
              </a:rPr>
              <a:t>Exposure</a:t>
            </a:r>
            <a:r>
              <a:rPr sz="1200" u="sng" spc="-45" dirty="0">
                <a:solidFill>
                  <a:srgbClr val="952A8A"/>
                </a:solidFill>
                <a:uFill>
                  <a:solidFill>
                    <a:srgbClr val="952A8A"/>
                  </a:solidFill>
                </a:uFill>
                <a:latin typeface="Arial"/>
                <a:cs typeface="Arial"/>
                <a:hlinkClick r:id="rId2"/>
              </a:rPr>
              <a:t> </a:t>
            </a:r>
            <a:r>
              <a:rPr sz="1200" u="sng" dirty="0">
                <a:solidFill>
                  <a:srgbClr val="952A8A"/>
                </a:solidFill>
                <a:uFill>
                  <a:solidFill>
                    <a:srgbClr val="952A8A"/>
                  </a:solidFill>
                </a:uFill>
                <a:latin typeface="Arial"/>
                <a:cs typeface="Arial"/>
                <a:hlinkClick r:id="rId2"/>
              </a:rPr>
              <a:t>Prone</a:t>
            </a:r>
            <a:r>
              <a:rPr sz="1200" u="sng" spc="-35" dirty="0">
                <a:solidFill>
                  <a:srgbClr val="952A8A"/>
                </a:solidFill>
                <a:uFill>
                  <a:solidFill>
                    <a:srgbClr val="952A8A"/>
                  </a:solidFill>
                </a:uFill>
                <a:latin typeface="Arial"/>
                <a:cs typeface="Arial"/>
                <a:hlinkClick r:id="rId2"/>
              </a:rPr>
              <a:t> </a:t>
            </a:r>
            <a:r>
              <a:rPr sz="1200" u="sng" dirty="0">
                <a:solidFill>
                  <a:srgbClr val="952A8A"/>
                </a:solidFill>
                <a:uFill>
                  <a:solidFill>
                    <a:srgbClr val="952A8A"/>
                  </a:solidFill>
                </a:uFill>
                <a:latin typeface="Arial"/>
                <a:cs typeface="Arial"/>
                <a:hlinkClick r:id="rId2"/>
              </a:rPr>
              <a:t>Procedures</a:t>
            </a:r>
            <a:r>
              <a:rPr sz="1200" u="sng" spc="-55" dirty="0">
                <a:solidFill>
                  <a:srgbClr val="952A8A"/>
                </a:solidFill>
                <a:uFill>
                  <a:solidFill>
                    <a:srgbClr val="952A8A"/>
                  </a:solidFill>
                </a:uFill>
                <a:latin typeface="Arial"/>
                <a:cs typeface="Arial"/>
                <a:hlinkClick r:id="rId2"/>
              </a:rPr>
              <a:t> </a:t>
            </a:r>
            <a:r>
              <a:rPr sz="1200" u="sng" dirty="0">
                <a:solidFill>
                  <a:srgbClr val="952A8A"/>
                </a:solidFill>
                <a:uFill>
                  <a:solidFill>
                    <a:srgbClr val="952A8A"/>
                  </a:solidFill>
                </a:uFill>
                <a:latin typeface="Arial"/>
                <a:cs typeface="Arial"/>
                <a:hlinkClick r:id="rId2"/>
              </a:rPr>
              <a:t>(EPP)</a:t>
            </a:r>
            <a:r>
              <a:rPr sz="1200" u="sng" spc="-20" dirty="0">
                <a:solidFill>
                  <a:srgbClr val="952A8A"/>
                </a:solidFill>
                <a:uFill>
                  <a:solidFill>
                    <a:srgbClr val="952A8A"/>
                  </a:solidFill>
                </a:uFill>
                <a:latin typeface="Arial"/>
                <a:cs typeface="Arial"/>
                <a:hlinkClick r:id="rId2"/>
              </a:rPr>
              <a:t> </a:t>
            </a:r>
            <a:r>
              <a:rPr sz="1200" u="sng" dirty="0">
                <a:solidFill>
                  <a:srgbClr val="952A8A"/>
                </a:solidFill>
                <a:uFill>
                  <a:solidFill>
                    <a:srgbClr val="952A8A"/>
                  </a:solidFill>
                </a:uFill>
                <a:latin typeface="Arial"/>
                <a:cs typeface="Arial"/>
                <a:hlinkClick r:id="rId2"/>
              </a:rPr>
              <a:t>Statement</a:t>
            </a:r>
            <a:r>
              <a:rPr sz="1200" u="none" spc="-30" dirty="0">
                <a:solidFill>
                  <a:srgbClr val="952A8A"/>
                </a:solidFill>
                <a:latin typeface="Arial"/>
                <a:cs typeface="Arial"/>
              </a:rPr>
              <a:t> </a:t>
            </a:r>
            <a:r>
              <a:rPr sz="1200" u="none" dirty="0">
                <a:solidFill>
                  <a:srgbClr val="2B1D37"/>
                </a:solidFill>
                <a:latin typeface="Arial"/>
                <a:cs typeface="Arial"/>
              </a:rPr>
              <a:t>3</a:t>
            </a:r>
            <a:r>
              <a:rPr sz="1200" u="none" spc="-15" dirty="0">
                <a:solidFill>
                  <a:srgbClr val="2B1D37"/>
                </a:solidFill>
                <a:latin typeface="Arial"/>
                <a:cs typeface="Arial"/>
              </a:rPr>
              <a:t> </a:t>
            </a:r>
            <a:r>
              <a:rPr sz="1200" u="none" dirty="0">
                <a:solidFill>
                  <a:srgbClr val="2B1D37"/>
                </a:solidFill>
                <a:latin typeface="Arial"/>
                <a:cs typeface="Arial"/>
              </a:rPr>
              <a:t>years</a:t>
            </a:r>
            <a:r>
              <a:rPr sz="1200" u="none" spc="-20" dirty="0">
                <a:solidFill>
                  <a:srgbClr val="2B1D37"/>
                </a:solidFill>
                <a:latin typeface="Arial"/>
                <a:cs typeface="Arial"/>
              </a:rPr>
              <a:t> </a:t>
            </a:r>
            <a:r>
              <a:rPr sz="1200" u="none" spc="-10" dirty="0">
                <a:solidFill>
                  <a:srgbClr val="2B1D37"/>
                </a:solidFill>
                <a:latin typeface="Arial"/>
                <a:cs typeface="Arial"/>
              </a:rPr>
              <a:t>after </a:t>
            </a:r>
            <a:r>
              <a:rPr sz="1200" u="none" dirty="0">
                <a:solidFill>
                  <a:srgbClr val="2B1D37"/>
                </a:solidFill>
                <a:latin typeface="Arial"/>
                <a:cs typeface="Arial"/>
              </a:rPr>
              <a:t>submission</a:t>
            </a:r>
            <a:r>
              <a:rPr sz="1200" u="none" spc="-50" dirty="0">
                <a:solidFill>
                  <a:srgbClr val="2B1D37"/>
                </a:solidFill>
                <a:latin typeface="Arial"/>
                <a:cs typeface="Arial"/>
              </a:rPr>
              <a:t> </a:t>
            </a:r>
            <a:r>
              <a:rPr sz="1200" u="none" dirty="0">
                <a:solidFill>
                  <a:srgbClr val="2B1D37"/>
                </a:solidFill>
                <a:latin typeface="Arial"/>
                <a:cs typeface="Arial"/>
              </a:rPr>
              <a:t>of</a:t>
            </a:r>
            <a:r>
              <a:rPr sz="1200" u="none" spc="-15" dirty="0">
                <a:solidFill>
                  <a:srgbClr val="2B1D37"/>
                </a:solidFill>
                <a:latin typeface="Arial"/>
                <a:cs typeface="Arial"/>
              </a:rPr>
              <a:t> </a:t>
            </a:r>
            <a:r>
              <a:rPr sz="1200" u="none" dirty="0">
                <a:solidFill>
                  <a:srgbClr val="2B1D37"/>
                </a:solidFill>
                <a:latin typeface="Arial"/>
                <a:cs typeface="Arial"/>
              </a:rPr>
              <a:t>the</a:t>
            </a:r>
            <a:r>
              <a:rPr sz="1200" u="none" spc="-15" dirty="0">
                <a:solidFill>
                  <a:srgbClr val="2B1D37"/>
                </a:solidFill>
                <a:latin typeface="Arial"/>
                <a:cs typeface="Arial"/>
              </a:rPr>
              <a:t> </a:t>
            </a:r>
            <a:r>
              <a:rPr sz="1200" u="none" spc="-10" dirty="0">
                <a:solidFill>
                  <a:srgbClr val="2B1D37"/>
                </a:solidFill>
                <a:latin typeface="Arial"/>
                <a:cs typeface="Arial"/>
              </a:rPr>
              <a:t>Immunisation</a:t>
            </a:r>
            <a:r>
              <a:rPr sz="1200" u="none" spc="-50" dirty="0">
                <a:solidFill>
                  <a:srgbClr val="2B1D37"/>
                </a:solidFill>
                <a:latin typeface="Arial"/>
                <a:cs typeface="Arial"/>
              </a:rPr>
              <a:t> </a:t>
            </a:r>
            <a:r>
              <a:rPr sz="1200" u="none" dirty="0">
                <a:solidFill>
                  <a:srgbClr val="2B1D37"/>
                </a:solidFill>
                <a:latin typeface="Arial"/>
                <a:cs typeface="Arial"/>
              </a:rPr>
              <a:t>Record.</a:t>
            </a:r>
            <a:r>
              <a:rPr sz="1200" u="none" spc="-50" dirty="0">
                <a:solidFill>
                  <a:srgbClr val="2B1D37"/>
                </a:solidFill>
                <a:latin typeface="Arial"/>
                <a:cs typeface="Arial"/>
              </a:rPr>
              <a:t> </a:t>
            </a:r>
            <a:r>
              <a:rPr sz="1200" u="none" dirty="0">
                <a:solidFill>
                  <a:srgbClr val="2B1D37"/>
                </a:solidFill>
                <a:latin typeface="Arial"/>
                <a:cs typeface="Arial"/>
              </a:rPr>
              <a:t>The</a:t>
            </a:r>
            <a:r>
              <a:rPr sz="1200" u="none" spc="-20" dirty="0">
                <a:solidFill>
                  <a:srgbClr val="2B1D37"/>
                </a:solidFill>
                <a:latin typeface="Arial"/>
                <a:cs typeface="Arial"/>
              </a:rPr>
              <a:t> </a:t>
            </a:r>
            <a:r>
              <a:rPr sz="1200" u="none" dirty="0">
                <a:solidFill>
                  <a:srgbClr val="2B1D37"/>
                </a:solidFill>
                <a:latin typeface="Arial"/>
                <a:cs typeface="Arial"/>
              </a:rPr>
              <a:t>H</a:t>
            </a:r>
            <a:r>
              <a:rPr lang="en-AU" sz="1200" u="none" dirty="0">
                <a:solidFill>
                  <a:srgbClr val="2B1D37"/>
                </a:solidFill>
                <a:latin typeface="Arial"/>
                <a:cs typeface="Arial"/>
              </a:rPr>
              <a:t>M</a:t>
            </a:r>
            <a:r>
              <a:rPr sz="1200" u="none" dirty="0">
                <a:solidFill>
                  <a:srgbClr val="2B1D37"/>
                </a:solidFill>
                <a:latin typeface="Arial"/>
                <a:cs typeface="Arial"/>
              </a:rPr>
              <a:t>BS</a:t>
            </a:r>
            <a:r>
              <a:rPr sz="1200" u="none" spc="-15" dirty="0">
                <a:solidFill>
                  <a:srgbClr val="2B1D37"/>
                </a:solidFill>
                <a:latin typeface="Arial"/>
                <a:cs typeface="Arial"/>
              </a:rPr>
              <a:t> </a:t>
            </a:r>
            <a:r>
              <a:rPr sz="1200" u="none" dirty="0">
                <a:solidFill>
                  <a:srgbClr val="2B1D37"/>
                </a:solidFill>
                <a:latin typeface="Arial"/>
                <a:cs typeface="Arial"/>
              </a:rPr>
              <a:t>Placement</a:t>
            </a:r>
            <a:r>
              <a:rPr sz="1200" u="none" spc="-40" dirty="0">
                <a:solidFill>
                  <a:srgbClr val="2B1D37"/>
                </a:solidFill>
                <a:latin typeface="Arial"/>
                <a:cs typeface="Arial"/>
              </a:rPr>
              <a:t> </a:t>
            </a:r>
            <a:r>
              <a:rPr sz="1200" u="none" dirty="0">
                <a:solidFill>
                  <a:srgbClr val="2B1D37"/>
                </a:solidFill>
                <a:latin typeface="Arial"/>
                <a:cs typeface="Arial"/>
              </a:rPr>
              <a:t>Ready</a:t>
            </a:r>
            <a:r>
              <a:rPr sz="1200" u="none" spc="-55" dirty="0">
                <a:solidFill>
                  <a:srgbClr val="2B1D37"/>
                </a:solidFill>
                <a:latin typeface="Arial"/>
                <a:cs typeface="Arial"/>
              </a:rPr>
              <a:t> </a:t>
            </a:r>
            <a:r>
              <a:rPr sz="1200" u="none" spc="-30" dirty="0">
                <a:solidFill>
                  <a:srgbClr val="2B1D37"/>
                </a:solidFill>
                <a:latin typeface="Arial"/>
                <a:cs typeface="Arial"/>
              </a:rPr>
              <a:t>Team</a:t>
            </a:r>
            <a:r>
              <a:rPr sz="1200" u="none" spc="-35" dirty="0">
                <a:solidFill>
                  <a:srgbClr val="2B1D37"/>
                </a:solidFill>
                <a:latin typeface="Arial"/>
                <a:cs typeface="Arial"/>
              </a:rPr>
              <a:t> </a:t>
            </a:r>
            <a:r>
              <a:rPr sz="1200" u="none" dirty="0">
                <a:solidFill>
                  <a:srgbClr val="2B1D37"/>
                </a:solidFill>
                <a:latin typeface="Arial"/>
                <a:cs typeface="Arial"/>
              </a:rPr>
              <a:t>will</a:t>
            </a:r>
            <a:r>
              <a:rPr sz="1200" u="none" spc="5" dirty="0">
                <a:solidFill>
                  <a:srgbClr val="2B1D37"/>
                </a:solidFill>
                <a:latin typeface="Arial"/>
                <a:cs typeface="Arial"/>
              </a:rPr>
              <a:t> </a:t>
            </a:r>
            <a:r>
              <a:rPr sz="1200" u="none" dirty="0">
                <a:solidFill>
                  <a:srgbClr val="2B1D37"/>
                </a:solidFill>
                <a:latin typeface="Arial"/>
                <a:cs typeface="Arial"/>
              </a:rPr>
              <a:t>initiate</a:t>
            </a:r>
            <a:r>
              <a:rPr sz="1200" u="none" spc="-35" dirty="0">
                <a:solidFill>
                  <a:srgbClr val="2B1D37"/>
                </a:solidFill>
                <a:latin typeface="Arial"/>
                <a:cs typeface="Arial"/>
              </a:rPr>
              <a:t> </a:t>
            </a:r>
            <a:r>
              <a:rPr sz="1200" u="none" dirty="0">
                <a:solidFill>
                  <a:srgbClr val="2B1D37"/>
                </a:solidFill>
                <a:latin typeface="Arial"/>
                <a:cs typeface="Arial"/>
              </a:rPr>
              <a:t>a</a:t>
            </a:r>
            <a:r>
              <a:rPr sz="1200" u="none" spc="-10" dirty="0">
                <a:solidFill>
                  <a:srgbClr val="2B1D37"/>
                </a:solidFill>
                <a:latin typeface="Arial"/>
                <a:cs typeface="Arial"/>
              </a:rPr>
              <a:t> </a:t>
            </a:r>
            <a:r>
              <a:rPr sz="1200" u="none" dirty="0">
                <a:solidFill>
                  <a:srgbClr val="2B1D37"/>
                </a:solidFill>
                <a:latin typeface="Arial"/>
                <a:cs typeface="Arial"/>
              </a:rPr>
              <a:t>new</a:t>
            </a:r>
            <a:r>
              <a:rPr sz="1200" u="none" spc="-20" dirty="0">
                <a:solidFill>
                  <a:srgbClr val="2B1D37"/>
                </a:solidFill>
                <a:latin typeface="Arial"/>
                <a:cs typeface="Arial"/>
              </a:rPr>
              <a:t> </a:t>
            </a:r>
            <a:r>
              <a:rPr sz="1200" u="none" spc="-10" dirty="0">
                <a:solidFill>
                  <a:srgbClr val="2B1D37"/>
                </a:solidFill>
                <a:latin typeface="Arial"/>
                <a:cs typeface="Arial"/>
              </a:rPr>
              <a:t>immunisation</a:t>
            </a:r>
            <a:r>
              <a:rPr sz="1200" u="none" spc="-50" dirty="0">
                <a:solidFill>
                  <a:srgbClr val="2B1D37"/>
                </a:solidFill>
                <a:latin typeface="Arial"/>
                <a:cs typeface="Arial"/>
              </a:rPr>
              <a:t> </a:t>
            </a:r>
            <a:r>
              <a:rPr sz="1200" u="none" dirty="0">
                <a:solidFill>
                  <a:srgbClr val="2B1D37"/>
                </a:solidFill>
                <a:latin typeface="Arial"/>
                <a:cs typeface="Arial"/>
              </a:rPr>
              <a:t>task</a:t>
            </a:r>
            <a:r>
              <a:rPr sz="1200" u="none" spc="-5" dirty="0">
                <a:solidFill>
                  <a:srgbClr val="2B1D37"/>
                </a:solidFill>
                <a:latin typeface="Arial"/>
                <a:cs typeface="Arial"/>
              </a:rPr>
              <a:t> </a:t>
            </a:r>
            <a:r>
              <a:rPr sz="1200" u="none" dirty="0">
                <a:solidFill>
                  <a:srgbClr val="2B1D37"/>
                </a:solidFill>
                <a:latin typeface="Arial"/>
                <a:cs typeface="Arial"/>
              </a:rPr>
              <a:t>via</a:t>
            </a:r>
            <a:r>
              <a:rPr sz="1200" u="none" spc="55" dirty="0">
                <a:solidFill>
                  <a:srgbClr val="2B1D37"/>
                </a:solidFill>
                <a:latin typeface="Arial"/>
                <a:cs typeface="Arial"/>
              </a:rPr>
              <a:t> </a:t>
            </a:r>
            <a:r>
              <a:rPr sz="1200" u="none" spc="-10" dirty="0">
                <a:solidFill>
                  <a:srgbClr val="2B1D37"/>
                </a:solidFill>
                <a:latin typeface="Arial"/>
                <a:cs typeface="Arial"/>
              </a:rPr>
              <a:t>my.UQ</a:t>
            </a:r>
            <a:r>
              <a:rPr sz="1200" u="none" dirty="0">
                <a:solidFill>
                  <a:srgbClr val="2B1D37"/>
                </a:solidFill>
                <a:latin typeface="Arial"/>
                <a:cs typeface="Arial"/>
              </a:rPr>
              <a:t> at</a:t>
            </a:r>
            <a:r>
              <a:rPr sz="1200" u="none" spc="-5" dirty="0">
                <a:solidFill>
                  <a:srgbClr val="2B1D37"/>
                </a:solidFill>
                <a:latin typeface="Arial"/>
                <a:cs typeface="Arial"/>
              </a:rPr>
              <a:t> </a:t>
            </a:r>
            <a:r>
              <a:rPr sz="1200" u="none" spc="-20" dirty="0">
                <a:solidFill>
                  <a:srgbClr val="2B1D37"/>
                </a:solidFill>
                <a:latin typeface="Arial"/>
                <a:cs typeface="Arial"/>
              </a:rPr>
              <a:t>this </a:t>
            </a:r>
            <a:r>
              <a:rPr sz="1200" u="none" dirty="0">
                <a:solidFill>
                  <a:srgbClr val="2B1D37"/>
                </a:solidFill>
                <a:latin typeface="Arial"/>
                <a:cs typeface="Arial"/>
              </a:rPr>
              <a:t>point.</a:t>
            </a:r>
            <a:r>
              <a:rPr sz="1200" u="none" spc="-35" dirty="0">
                <a:solidFill>
                  <a:srgbClr val="2B1D37"/>
                </a:solidFill>
                <a:latin typeface="Arial"/>
                <a:cs typeface="Arial"/>
              </a:rPr>
              <a:t> </a:t>
            </a:r>
            <a:r>
              <a:rPr sz="1200" b="1" u="none" dirty="0">
                <a:solidFill>
                  <a:srgbClr val="2B1D37"/>
                </a:solidFill>
                <a:latin typeface="Arial"/>
                <a:cs typeface="Arial"/>
              </a:rPr>
              <a:t>Dentistry</a:t>
            </a:r>
            <a:r>
              <a:rPr sz="1200" b="1" u="none" spc="-30" dirty="0">
                <a:solidFill>
                  <a:srgbClr val="2B1D37"/>
                </a:solidFill>
                <a:latin typeface="Arial"/>
                <a:cs typeface="Arial"/>
              </a:rPr>
              <a:t> </a:t>
            </a:r>
            <a:r>
              <a:rPr sz="1200" b="1" u="none" dirty="0">
                <a:solidFill>
                  <a:srgbClr val="2B1D37"/>
                </a:solidFill>
                <a:latin typeface="Arial"/>
                <a:cs typeface="Arial"/>
              </a:rPr>
              <a:t>&amp;</a:t>
            </a:r>
            <a:r>
              <a:rPr sz="1200" b="1" u="none" spc="-15" dirty="0">
                <a:solidFill>
                  <a:srgbClr val="2B1D37"/>
                </a:solidFill>
                <a:latin typeface="Arial"/>
                <a:cs typeface="Arial"/>
              </a:rPr>
              <a:t> </a:t>
            </a:r>
            <a:r>
              <a:rPr sz="1200" b="1" u="none" dirty="0">
                <a:solidFill>
                  <a:srgbClr val="2B1D37"/>
                </a:solidFill>
                <a:latin typeface="Arial"/>
                <a:cs typeface="Arial"/>
              </a:rPr>
              <a:t>Midwifery</a:t>
            </a:r>
            <a:r>
              <a:rPr sz="1200" b="1" u="none" spc="-40" dirty="0">
                <a:solidFill>
                  <a:srgbClr val="2B1D37"/>
                </a:solidFill>
                <a:latin typeface="Arial"/>
                <a:cs typeface="Arial"/>
              </a:rPr>
              <a:t> </a:t>
            </a:r>
            <a:r>
              <a:rPr sz="1200" u="none" dirty="0">
                <a:solidFill>
                  <a:srgbClr val="2B1D37"/>
                </a:solidFill>
                <a:latin typeface="Arial"/>
                <a:cs typeface="Arial"/>
              </a:rPr>
              <a:t>students</a:t>
            </a:r>
            <a:r>
              <a:rPr sz="1200" u="none" spc="-45" dirty="0">
                <a:solidFill>
                  <a:srgbClr val="2B1D37"/>
                </a:solidFill>
                <a:latin typeface="Arial"/>
                <a:cs typeface="Arial"/>
              </a:rPr>
              <a:t> </a:t>
            </a:r>
            <a:r>
              <a:rPr sz="1200" u="none" dirty="0">
                <a:solidFill>
                  <a:srgbClr val="2B1D37"/>
                </a:solidFill>
                <a:latin typeface="Arial"/>
                <a:cs typeface="Arial"/>
              </a:rPr>
              <a:t>must</a:t>
            </a:r>
            <a:r>
              <a:rPr sz="1200" u="none" spc="-25" dirty="0">
                <a:solidFill>
                  <a:srgbClr val="2B1D37"/>
                </a:solidFill>
                <a:latin typeface="Arial"/>
                <a:cs typeface="Arial"/>
              </a:rPr>
              <a:t> </a:t>
            </a:r>
            <a:r>
              <a:rPr sz="1200" u="none" dirty="0">
                <a:solidFill>
                  <a:srgbClr val="2B1D37"/>
                </a:solidFill>
                <a:latin typeface="Arial"/>
                <a:cs typeface="Arial"/>
              </a:rPr>
              <a:t>renew</a:t>
            </a:r>
            <a:r>
              <a:rPr sz="1200" u="none" spc="-35" dirty="0">
                <a:solidFill>
                  <a:srgbClr val="2B1D37"/>
                </a:solidFill>
                <a:latin typeface="Arial"/>
                <a:cs typeface="Arial"/>
              </a:rPr>
              <a:t> </a:t>
            </a:r>
            <a:r>
              <a:rPr sz="1200" u="none" dirty="0">
                <a:solidFill>
                  <a:srgbClr val="2B1D37"/>
                </a:solidFill>
                <a:latin typeface="Arial"/>
                <a:cs typeface="Arial"/>
              </a:rPr>
              <a:t>it</a:t>
            </a:r>
            <a:r>
              <a:rPr sz="1200" u="none" spc="-15" dirty="0">
                <a:solidFill>
                  <a:srgbClr val="2B1D37"/>
                </a:solidFill>
                <a:latin typeface="Arial"/>
                <a:cs typeface="Arial"/>
              </a:rPr>
              <a:t> </a:t>
            </a:r>
            <a:r>
              <a:rPr sz="1200" u="none" dirty="0">
                <a:solidFill>
                  <a:srgbClr val="2B1D37"/>
                </a:solidFill>
                <a:latin typeface="Arial"/>
                <a:cs typeface="Arial"/>
              </a:rPr>
              <a:t>every</a:t>
            </a:r>
            <a:r>
              <a:rPr sz="1200" u="none" spc="-15" dirty="0">
                <a:solidFill>
                  <a:srgbClr val="2B1D37"/>
                </a:solidFill>
                <a:latin typeface="Arial"/>
                <a:cs typeface="Arial"/>
              </a:rPr>
              <a:t> </a:t>
            </a:r>
            <a:r>
              <a:rPr sz="1200" u="none" dirty="0">
                <a:solidFill>
                  <a:srgbClr val="2B1D37"/>
                </a:solidFill>
                <a:latin typeface="Arial"/>
                <a:cs typeface="Arial"/>
              </a:rPr>
              <a:t>3</a:t>
            </a:r>
            <a:r>
              <a:rPr sz="1200" u="none" spc="-25" dirty="0">
                <a:solidFill>
                  <a:srgbClr val="2B1D37"/>
                </a:solidFill>
                <a:latin typeface="Arial"/>
                <a:cs typeface="Arial"/>
              </a:rPr>
              <a:t> </a:t>
            </a:r>
            <a:r>
              <a:rPr sz="1200" u="none" spc="-10" dirty="0">
                <a:solidFill>
                  <a:srgbClr val="2B1D37"/>
                </a:solidFill>
                <a:latin typeface="Arial"/>
                <a:cs typeface="Arial"/>
              </a:rPr>
              <a:t>years.</a:t>
            </a:r>
            <a:endParaRPr sz="1200" dirty="0">
              <a:latin typeface="Arial"/>
              <a:cs typeface="Arial"/>
            </a:endParaRPr>
          </a:p>
          <a:p>
            <a:pPr>
              <a:lnSpc>
                <a:spcPct val="100000"/>
              </a:lnSpc>
              <a:spcBef>
                <a:spcPts val="120"/>
              </a:spcBef>
              <a:buClr>
                <a:srgbClr val="2B1D37"/>
              </a:buClr>
            </a:pPr>
            <a:endParaRPr sz="1200" dirty="0">
              <a:latin typeface="Arial"/>
              <a:cs typeface="Arial"/>
            </a:endParaRPr>
          </a:p>
          <a:p>
            <a:pPr marL="299085" indent="-286385">
              <a:lnSpc>
                <a:spcPct val="100000"/>
              </a:lnSpc>
              <a:buFont typeface="Arial"/>
              <a:buChar char="•"/>
              <a:tabLst>
                <a:tab pos="299085" algn="l"/>
              </a:tabLst>
            </a:pPr>
            <a:r>
              <a:rPr sz="1200" b="1" dirty="0">
                <a:solidFill>
                  <a:srgbClr val="2B1D37"/>
                </a:solidFill>
                <a:latin typeface="Arial"/>
                <a:cs typeface="Arial"/>
              </a:rPr>
              <a:t>Postgraduate</a:t>
            </a:r>
            <a:r>
              <a:rPr sz="1200" b="1" spc="-30" dirty="0">
                <a:solidFill>
                  <a:srgbClr val="2B1D37"/>
                </a:solidFill>
                <a:latin typeface="Arial"/>
                <a:cs typeface="Arial"/>
              </a:rPr>
              <a:t> </a:t>
            </a:r>
            <a:r>
              <a:rPr sz="1200" b="1" dirty="0">
                <a:solidFill>
                  <a:srgbClr val="2B1D37"/>
                </a:solidFill>
                <a:latin typeface="Arial"/>
                <a:cs typeface="Arial"/>
              </a:rPr>
              <a:t>students</a:t>
            </a:r>
            <a:r>
              <a:rPr sz="1200" b="1" spc="-15" dirty="0">
                <a:solidFill>
                  <a:srgbClr val="2B1D37"/>
                </a:solidFill>
                <a:latin typeface="Arial"/>
                <a:cs typeface="Arial"/>
              </a:rPr>
              <a:t> </a:t>
            </a:r>
            <a:r>
              <a:rPr sz="1200" dirty="0">
                <a:solidFill>
                  <a:srgbClr val="2B1D37"/>
                </a:solidFill>
                <a:latin typeface="Arial"/>
                <a:cs typeface="Arial"/>
              </a:rPr>
              <a:t>may</a:t>
            </a:r>
            <a:r>
              <a:rPr sz="1200" spc="-25" dirty="0">
                <a:solidFill>
                  <a:srgbClr val="2B1D37"/>
                </a:solidFill>
                <a:latin typeface="Arial"/>
                <a:cs typeface="Arial"/>
              </a:rPr>
              <a:t> </a:t>
            </a:r>
            <a:r>
              <a:rPr sz="1200" dirty="0">
                <a:solidFill>
                  <a:srgbClr val="2B1D37"/>
                </a:solidFill>
                <a:latin typeface="Arial"/>
                <a:cs typeface="Arial"/>
              </a:rPr>
              <a:t>be</a:t>
            </a:r>
            <a:r>
              <a:rPr sz="1200" spc="-25" dirty="0">
                <a:solidFill>
                  <a:srgbClr val="2B1D37"/>
                </a:solidFill>
                <a:latin typeface="Arial"/>
                <a:cs typeface="Arial"/>
              </a:rPr>
              <a:t> </a:t>
            </a:r>
            <a:r>
              <a:rPr sz="1200" dirty="0">
                <a:solidFill>
                  <a:srgbClr val="2B1D37"/>
                </a:solidFill>
                <a:latin typeface="Arial"/>
                <a:cs typeface="Arial"/>
              </a:rPr>
              <a:t>required</a:t>
            </a:r>
            <a:r>
              <a:rPr sz="1200" spc="-40" dirty="0">
                <a:solidFill>
                  <a:srgbClr val="2B1D37"/>
                </a:solidFill>
                <a:latin typeface="Arial"/>
                <a:cs typeface="Arial"/>
              </a:rPr>
              <a:t> </a:t>
            </a:r>
            <a:r>
              <a:rPr sz="1200" dirty="0">
                <a:solidFill>
                  <a:srgbClr val="2B1D37"/>
                </a:solidFill>
                <a:latin typeface="Arial"/>
                <a:cs typeface="Arial"/>
              </a:rPr>
              <a:t>to</a:t>
            </a:r>
            <a:r>
              <a:rPr sz="1200" spc="-10" dirty="0">
                <a:solidFill>
                  <a:srgbClr val="2B1D37"/>
                </a:solidFill>
                <a:latin typeface="Arial"/>
                <a:cs typeface="Arial"/>
              </a:rPr>
              <a:t> </a:t>
            </a:r>
            <a:r>
              <a:rPr sz="1200" dirty="0">
                <a:solidFill>
                  <a:srgbClr val="2B1D37"/>
                </a:solidFill>
                <a:latin typeface="Arial"/>
                <a:cs typeface="Arial"/>
              </a:rPr>
              <a:t>submit</a:t>
            </a:r>
            <a:r>
              <a:rPr sz="1200" spc="-35" dirty="0">
                <a:solidFill>
                  <a:srgbClr val="2B1D37"/>
                </a:solidFill>
                <a:latin typeface="Arial"/>
                <a:cs typeface="Arial"/>
              </a:rPr>
              <a:t> </a:t>
            </a:r>
            <a:r>
              <a:rPr sz="1200" dirty="0">
                <a:solidFill>
                  <a:srgbClr val="2B1D37"/>
                </a:solidFill>
                <a:latin typeface="Arial"/>
                <a:cs typeface="Arial"/>
              </a:rPr>
              <a:t>evidence</a:t>
            </a:r>
            <a:r>
              <a:rPr sz="1200" spc="-45" dirty="0">
                <a:solidFill>
                  <a:srgbClr val="2B1D37"/>
                </a:solidFill>
                <a:latin typeface="Arial"/>
                <a:cs typeface="Arial"/>
              </a:rPr>
              <a:t> </a:t>
            </a:r>
            <a:r>
              <a:rPr sz="1200" dirty="0">
                <a:solidFill>
                  <a:srgbClr val="2B1D37"/>
                </a:solidFill>
                <a:latin typeface="Arial"/>
                <a:cs typeface="Arial"/>
              </a:rPr>
              <a:t>of</a:t>
            </a:r>
            <a:r>
              <a:rPr sz="1200" spc="-20" dirty="0">
                <a:solidFill>
                  <a:srgbClr val="2B1D37"/>
                </a:solidFill>
                <a:latin typeface="Arial"/>
                <a:cs typeface="Arial"/>
              </a:rPr>
              <a:t> </a:t>
            </a:r>
            <a:r>
              <a:rPr sz="1200" dirty="0">
                <a:solidFill>
                  <a:srgbClr val="2B1D37"/>
                </a:solidFill>
                <a:latin typeface="Arial"/>
                <a:cs typeface="Arial"/>
              </a:rPr>
              <a:t>their</a:t>
            </a:r>
            <a:r>
              <a:rPr sz="1200" spc="-65" dirty="0">
                <a:solidFill>
                  <a:srgbClr val="2B1D37"/>
                </a:solidFill>
                <a:latin typeface="Arial"/>
                <a:cs typeface="Arial"/>
              </a:rPr>
              <a:t> </a:t>
            </a:r>
            <a:r>
              <a:rPr sz="1200" u="sng" dirty="0">
                <a:solidFill>
                  <a:srgbClr val="952A8A"/>
                </a:solidFill>
                <a:uFill>
                  <a:solidFill>
                    <a:srgbClr val="952A8A"/>
                  </a:solidFill>
                </a:uFill>
                <a:latin typeface="Arial"/>
                <a:cs typeface="Arial"/>
                <a:hlinkClick r:id="rId3"/>
              </a:rPr>
              <a:t>AHPRA</a:t>
            </a:r>
            <a:r>
              <a:rPr sz="1200" u="sng" spc="-80" dirty="0">
                <a:solidFill>
                  <a:srgbClr val="952A8A"/>
                </a:solidFill>
                <a:uFill>
                  <a:solidFill>
                    <a:srgbClr val="952A8A"/>
                  </a:solidFill>
                </a:uFill>
                <a:latin typeface="Arial"/>
                <a:cs typeface="Arial"/>
                <a:hlinkClick r:id="rId3"/>
              </a:rPr>
              <a:t> </a:t>
            </a:r>
            <a:r>
              <a:rPr sz="1200" u="sng" dirty="0">
                <a:solidFill>
                  <a:srgbClr val="952A8A"/>
                </a:solidFill>
                <a:uFill>
                  <a:solidFill>
                    <a:srgbClr val="952A8A"/>
                  </a:solidFill>
                </a:uFill>
                <a:latin typeface="Arial"/>
                <a:cs typeface="Arial"/>
                <a:hlinkClick r:id="rId3"/>
              </a:rPr>
              <a:t>Registration</a:t>
            </a:r>
            <a:r>
              <a:rPr sz="1200" u="none" dirty="0">
                <a:solidFill>
                  <a:srgbClr val="2B1D37"/>
                </a:solidFill>
                <a:latin typeface="Arial"/>
                <a:cs typeface="Arial"/>
              </a:rPr>
              <a:t>,</a:t>
            </a:r>
            <a:r>
              <a:rPr sz="1200" u="none" spc="-50" dirty="0">
                <a:solidFill>
                  <a:srgbClr val="2B1D37"/>
                </a:solidFill>
                <a:latin typeface="Arial"/>
                <a:cs typeface="Arial"/>
              </a:rPr>
              <a:t> </a:t>
            </a:r>
            <a:r>
              <a:rPr sz="1200" u="none" dirty="0">
                <a:solidFill>
                  <a:srgbClr val="2B1D37"/>
                </a:solidFill>
                <a:latin typeface="Arial"/>
                <a:cs typeface="Arial"/>
              </a:rPr>
              <a:t>and</a:t>
            </a:r>
            <a:r>
              <a:rPr sz="1200" u="none" spc="-30" dirty="0">
                <a:solidFill>
                  <a:srgbClr val="2B1D37"/>
                </a:solidFill>
                <a:latin typeface="Arial"/>
                <a:cs typeface="Arial"/>
              </a:rPr>
              <a:t> </a:t>
            </a:r>
            <a:r>
              <a:rPr sz="1200" u="none" dirty="0">
                <a:solidFill>
                  <a:srgbClr val="2B1D37"/>
                </a:solidFill>
                <a:latin typeface="Arial"/>
                <a:cs typeface="Arial"/>
              </a:rPr>
              <a:t>renewal</a:t>
            </a:r>
            <a:r>
              <a:rPr sz="1200" u="none" spc="-40" dirty="0">
                <a:solidFill>
                  <a:srgbClr val="2B1D37"/>
                </a:solidFill>
                <a:latin typeface="Arial"/>
                <a:cs typeface="Arial"/>
              </a:rPr>
              <a:t> </a:t>
            </a:r>
            <a:r>
              <a:rPr sz="1200" u="none" dirty="0">
                <a:solidFill>
                  <a:srgbClr val="2B1D37"/>
                </a:solidFill>
                <a:latin typeface="Arial"/>
                <a:cs typeface="Arial"/>
              </a:rPr>
              <a:t>on</a:t>
            </a:r>
            <a:r>
              <a:rPr sz="1200" u="none" spc="-20" dirty="0">
                <a:solidFill>
                  <a:srgbClr val="2B1D37"/>
                </a:solidFill>
                <a:latin typeface="Arial"/>
                <a:cs typeface="Arial"/>
              </a:rPr>
              <a:t> </a:t>
            </a:r>
            <a:r>
              <a:rPr sz="1200" u="none" dirty="0">
                <a:solidFill>
                  <a:srgbClr val="2B1D37"/>
                </a:solidFill>
                <a:latin typeface="Arial"/>
                <a:cs typeface="Arial"/>
              </a:rPr>
              <a:t>an</a:t>
            </a:r>
            <a:r>
              <a:rPr sz="1200" u="none" spc="-35" dirty="0">
                <a:solidFill>
                  <a:srgbClr val="2B1D37"/>
                </a:solidFill>
                <a:latin typeface="Arial"/>
                <a:cs typeface="Arial"/>
              </a:rPr>
              <a:t> </a:t>
            </a:r>
            <a:r>
              <a:rPr sz="1200" u="none" dirty="0">
                <a:solidFill>
                  <a:srgbClr val="2B1D37"/>
                </a:solidFill>
                <a:latin typeface="Arial"/>
                <a:cs typeface="Arial"/>
              </a:rPr>
              <a:t>annual</a:t>
            </a:r>
            <a:r>
              <a:rPr sz="1200" u="none" spc="-50" dirty="0">
                <a:solidFill>
                  <a:srgbClr val="2B1D37"/>
                </a:solidFill>
                <a:latin typeface="Arial"/>
                <a:cs typeface="Arial"/>
              </a:rPr>
              <a:t> </a:t>
            </a:r>
            <a:r>
              <a:rPr sz="1200" u="none" spc="-10" dirty="0">
                <a:solidFill>
                  <a:srgbClr val="2B1D37"/>
                </a:solidFill>
                <a:latin typeface="Arial"/>
                <a:cs typeface="Arial"/>
              </a:rPr>
              <a:t>basis.</a:t>
            </a:r>
            <a:endParaRPr sz="1200" dirty="0">
              <a:latin typeface="Arial"/>
              <a:cs typeface="Arial"/>
            </a:endParaRPr>
          </a:p>
          <a:p>
            <a:pPr>
              <a:lnSpc>
                <a:spcPct val="100000"/>
              </a:lnSpc>
              <a:spcBef>
                <a:spcPts val="120"/>
              </a:spcBef>
              <a:buClr>
                <a:srgbClr val="2B1D37"/>
              </a:buClr>
              <a:buFont typeface="Arial"/>
              <a:buChar char="•"/>
            </a:pPr>
            <a:endParaRPr sz="1200" dirty="0">
              <a:latin typeface="Arial"/>
              <a:cs typeface="Arial"/>
            </a:endParaRPr>
          </a:p>
          <a:p>
            <a:pPr marL="299085" indent="-286385">
              <a:lnSpc>
                <a:spcPct val="100000"/>
              </a:lnSpc>
              <a:buFont typeface="Arial"/>
              <a:buChar char="•"/>
              <a:tabLst>
                <a:tab pos="299085" algn="l"/>
              </a:tabLst>
            </a:pPr>
            <a:r>
              <a:rPr sz="1200" b="1" dirty="0">
                <a:solidFill>
                  <a:srgbClr val="2B1D37"/>
                </a:solidFill>
                <a:latin typeface="Arial"/>
                <a:cs typeface="Arial"/>
              </a:rPr>
              <a:t>Undergraduate</a:t>
            </a:r>
            <a:r>
              <a:rPr sz="1200" b="1" spc="-25" dirty="0">
                <a:solidFill>
                  <a:srgbClr val="2B1D37"/>
                </a:solidFill>
                <a:latin typeface="Arial"/>
                <a:cs typeface="Arial"/>
              </a:rPr>
              <a:t> </a:t>
            </a:r>
            <a:r>
              <a:rPr sz="1200" b="1" dirty="0">
                <a:solidFill>
                  <a:srgbClr val="2B1D37"/>
                </a:solidFill>
                <a:latin typeface="Arial"/>
                <a:cs typeface="Arial"/>
              </a:rPr>
              <a:t>Pharmacy</a:t>
            </a:r>
            <a:r>
              <a:rPr sz="1200" b="1" spc="-50" dirty="0">
                <a:solidFill>
                  <a:srgbClr val="2B1D37"/>
                </a:solidFill>
                <a:latin typeface="Arial"/>
                <a:cs typeface="Arial"/>
              </a:rPr>
              <a:t> </a:t>
            </a:r>
            <a:r>
              <a:rPr sz="1200" b="1" dirty="0">
                <a:solidFill>
                  <a:srgbClr val="2B1D37"/>
                </a:solidFill>
                <a:latin typeface="Arial"/>
                <a:cs typeface="Arial"/>
              </a:rPr>
              <a:t>(Yr3)</a:t>
            </a:r>
            <a:r>
              <a:rPr sz="1200" b="1" spc="-10" dirty="0">
                <a:solidFill>
                  <a:srgbClr val="2B1D37"/>
                </a:solidFill>
                <a:latin typeface="Arial"/>
                <a:cs typeface="Arial"/>
              </a:rPr>
              <a:t> </a:t>
            </a:r>
            <a:r>
              <a:rPr sz="1200" dirty="0">
                <a:solidFill>
                  <a:srgbClr val="2B1D37"/>
                </a:solidFill>
                <a:latin typeface="Arial"/>
                <a:cs typeface="Arial"/>
              </a:rPr>
              <a:t>will</a:t>
            </a:r>
            <a:r>
              <a:rPr sz="1200" spc="-5" dirty="0">
                <a:solidFill>
                  <a:srgbClr val="2B1D37"/>
                </a:solidFill>
                <a:latin typeface="Arial"/>
                <a:cs typeface="Arial"/>
              </a:rPr>
              <a:t> </a:t>
            </a:r>
            <a:r>
              <a:rPr sz="1200" dirty="0">
                <a:solidFill>
                  <a:srgbClr val="2B1D37"/>
                </a:solidFill>
                <a:latin typeface="Arial"/>
                <a:cs typeface="Arial"/>
              </a:rPr>
              <a:t>be</a:t>
            </a:r>
            <a:r>
              <a:rPr sz="1200" spc="-30" dirty="0">
                <a:solidFill>
                  <a:srgbClr val="2B1D37"/>
                </a:solidFill>
                <a:latin typeface="Arial"/>
                <a:cs typeface="Arial"/>
              </a:rPr>
              <a:t> </a:t>
            </a:r>
            <a:r>
              <a:rPr sz="1200" dirty="0">
                <a:solidFill>
                  <a:srgbClr val="2B1D37"/>
                </a:solidFill>
                <a:latin typeface="Arial"/>
                <a:cs typeface="Arial"/>
              </a:rPr>
              <a:t>required</a:t>
            </a:r>
            <a:r>
              <a:rPr sz="1200" spc="-35" dirty="0">
                <a:solidFill>
                  <a:srgbClr val="2B1D37"/>
                </a:solidFill>
                <a:latin typeface="Arial"/>
                <a:cs typeface="Arial"/>
              </a:rPr>
              <a:t> </a:t>
            </a:r>
            <a:r>
              <a:rPr sz="1200" dirty="0">
                <a:solidFill>
                  <a:srgbClr val="2B1D37"/>
                </a:solidFill>
                <a:latin typeface="Arial"/>
                <a:cs typeface="Arial"/>
              </a:rPr>
              <a:t>to</a:t>
            </a:r>
            <a:r>
              <a:rPr sz="1200" spc="-20" dirty="0">
                <a:solidFill>
                  <a:srgbClr val="2B1D37"/>
                </a:solidFill>
                <a:latin typeface="Arial"/>
                <a:cs typeface="Arial"/>
              </a:rPr>
              <a:t> </a:t>
            </a:r>
            <a:r>
              <a:rPr sz="1200" dirty="0">
                <a:solidFill>
                  <a:srgbClr val="2B1D37"/>
                </a:solidFill>
                <a:latin typeface="Arial"/>
                <a:cs typeface="Arial"/>
              </a:rPr>
              <a:t>submit</a:t>
            </a:r>
            <a:r>
              <a:rPr sz="1200" spc="-40" dirty="0">
                <a:solidFill>
                  <a:srgbClr val="2B1D37"/>
                </a:solidFill>
                <a:latin typeface="Arial"/>
                <a:cs typeface="Arial"/>
              </a:rPr>
              <a:t> </a:t>
            </a:r>
            <a:r>
              <a:rPr sz="1200" dirty="0">
                <a:solidFill>
                  <a:srgbClr val="2B1D37"/>
                </a:solidFill>
                <a:latin typeface="Arial"/>
                <a:cs typeface="Arial"/>
              </a:rPr>
              <a:t>evidence</a:t>
            </a:r>
            <a:r>
              <a:rPr sz="1200" spc="-40" dirty="0">
                <a:solidFill>
                  <a:srgbClr val="2B1D37"/>
                </a:solidFill>
                <a:latin typeface="Arial"/>
                <a:cs typeface="Arial"/>
              </a:rPr>
              <a:t> </a:t>
            </a:r>
            <a:r>
              <a:rPr sz="1200" dirty="0">
                <a:solidFill>
                  <a:srgbClr val="2B1D37"/>
                </a:solidFill>
                <a:latin typeface="Arial"/>
                <a:cs typeface="Arial"/>
              </a:rPr>
              <a:t>of</a:t>
            </a:r>
            <a:r>
              <a:rPr sz="1200" spc="10" dirty="0">
                <a:solidFill>
                  <a:srgbClr val="2B1D37"/>
                </a:solidFill>
                <a:latin typeface="Arial"/>
                <a:cs typeface="Arial"/>
              </a:rPr>
              <a:t> </a:t>
            </a:r>
            <a:r>
              <a:rPr lang="en-AU" sz="1200" u="sng" dirty="0">
                <a:solidFill>
                  <a:srgbClr val="952A8A"/>
                </a:solidFill>
                <a:uFill>
                  <a:solidFill>
                    <a:srgbClr val="952A8A"/>
                  </a:solidFill>
                </a:uFill>
                <a:latin typeface="Arial"/>
                <a:cs typeface="Arial"/>
                <a:hlinkClick r:id="rId4"/>
              </a:rPr>
              <a:t>Anaphylaxis training</a:t>
            </a:r>
            <a:r>
              <a:rPr sz="1200" u="none" spc="-35" dirty="0">
                <a:solidFill>
                  <a:srgbClr val="952A8A"/>
                </a:solidFill>
                <a:latin typeface="Arial"/>
                <a:cs typeface="Arial"/>
              </a:rPr>
              <a:t> </a:t>
            </a:r>
            <a:r>
              <a:rPr sz="1200" u="none" dirty="0">
                <a:solidFill>
                  <a:srgbClr val="2B1D37"/>
                </a:solidFill>
                <a:latin typeface="Arial"/>
                <a:cs typeface="Arial"/>
              </a:rPr>
              <a:t>prior</a:t>
            </a:r>
            <a:r>
              <a:rPr sz="1200" u="none" spc="-25" dirty="0">
                <a:solidFill>
                  <a:srgbClr val="2B1D37"/>
                </a:solidFill>
                <a:latin typeface="Arial"/>
                <a:cs typeface="Arial"/>
              </a:rPr>
              <a:t> </a:t>
            </a:r>
            <a:r>
              <a:rPr sz="1200" u="none" dirty="0">
                <a:solidFill>
                  <a:srgbClr val="2B1D37"/>
                </a:solidFill>
                <a:latin typeface="Arial"/>
                <a:cs typeface="Arial"/>
              </a:rPr>
              <a:t>to</a:t>
            </a:r>
            <a:r>
              <a:rPr sz="1200" u="none" spc="-20" dirty="0">
                <a:solidFill>
                  <a:srgbClr val="2B1D37"/>
                </a:solidFill>
                <a:latin typeface="Arial"/>
                <a:cs typeface="Arial"/>
              </a:rPr>
              <a:t> </a:t>
            </a:r>
            <a:r>
              <a:rPr sz="1200" u="none" spc="-10" dirty="0">
                <a:solidFill>
                  <a:srgbClr val="2B1D37"/>
                </a:solidFill>
                <a:latin typeface="Arial"/>
                <a:cs typeface="Arial"/>
              </a:rPr>
              <a:t>commencing</a:t>
            </a:r>
            <a:r>
              <a:rPr sz="1200" u="none" spc="-70" dirty="0">
                <a:solidFill>
                  <a:srgbClr val="2B1D37"/>
                </a:solidFill>
                <a:latin typeface="Arial"/>
                <a:cs typeface="Arial"/>
              </a:rPr>
              <a:t> </a:t>
            </a:r>
            <a:r>
              <a:rPr sz="1200" u="none" dirty="0">
                <a:solidFill>
                  <a:srgbClr val="2B1D37"/>
                </a:solidFill>
                <a:latin typeface="Arial"/>
                <a:cs typeface="Arial"/>
              </a:rPr>
              <a:t>Yr3 </a:t>
            </a:r>
            <a:r>
              <a:rPr sz="1200" u="none" spc="-10" dirty="0">
                <a:solidFill>
                  <a:srgbClr val="2B1D37"/>
                </a:solidFill>
                <a:latin typeface="Arial"/>
                <a:cs typeface="Arial"/>
              </a:rPr>
              <a:t>placements.</a:t>
            </a:r>
            <a:endParaRPr sz="12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512379"/>
          </a:solidFill>
        </p:spPr>
        <p:txBody>
          <a:bodyPr wrap="square" lIns="0" tIns="0" rIns="0" bIns="0" rtlCol="0"/>
          <a:lstStyle/>
          <a:p>
            <a:endParaRPr/>
          </a:p>
        </p:txBody>
      </p:sp>
      <p:grpSp>
        <p:nvGrpSpPr>
          <p:cNvPr id="3" name="object 3"/>
          <p:cNvGrpSpPr/>
          <p:nvPr/>
        </p:nvGrpSpPr>
        <p:grpSpPr>
          <a:xfrm>
            <a:off x="5605653" y="0"/>
            <a:ext cx="6586855" cy="6858000"/>
            <a:chOff x="5605653" y="0"/>
            <a:chExt cx="6586855" cy="6858000"/>
          </a:xfrm>
        </p:grpSpPr>
        <p:pic>
          <p:nvPicPr>
            <p:cNvPr id="4" name="object 4"/>
            <p:cNvPicPr/>
            <p:nvPr/>
          </p:nvPicPr>
          <p:blipFill>
            <a:blip r:embed="rId2" cstate="print"/>
            <a:stretch>
              <a:fillRect/>
            </a:stretch>
          </p:blipFill>
          <p:spPr>
            <a:xfrm>
              <a:off x="10314051" y="359968"/>
              <a:ext cx="1512062" cy="396443"/>
            </a:xfrm>
            <a:prstGeom prst="rect">
              <a:avLst/>
            </a:prstGeom>
          </p:spPr>
        </p:pic>
        <p:pic>
          <p:nvPicPr>
            <p:cNvPr id="5" name="object 5"/>
            <p:cNvPicPr/>
            <p:nvPr/>
          </p:nvPicPr>
          <p:blipFill>
            <a:blip r:embed="rId3" cstate="print"/>
            <a:stretch>
              <a:fillRect/>
            </a:stretch>
          </p:blipFill>
          <p:spPr>
            <a:xfrm>
              <a:off x="5605653" y="0"/>
              <a:ext cx="6586347" cy="6858000"/>
            </a:xfrm>
            <a:prstGeom prst="rect">
              <a:avLst/>
            </a:prstGeom>
          </p:spPr>
        </p:pic>
      </p:grpSp>
      <p:sp>
        <p:nvSpPr>
          <p:cNvPr id="6" name="object 6"/>
          <p:cNvSpPr txBox="1"/>
          <p:nvPr/>
        </p:nvSpPr>
        <p:spPr>
          <a:xfrm>
            <a:off x="682853" y="2013585"/>
            <a:ext cx="4539615" cy="2357755"/>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FFFFFF"/>
                </a:solidFill>
                <a:latin typeface="Arial"/>
                <a:cs typeface="Arial"/>
              </a:rPr>
              <a:t>The</a:t>
            </a:r>
            <a:r>
              <a:rPr sz="1600" spc="-40" dirty="0">
                <a:solidFill>
                  <a:srgbClr val="FFFFFF"/>
                </a:solidFill>
                <a:latin typeface="Arial"/>
                <a:cs typeface="Arial"/>
              </a:rPr>
              <a:t> </a:t>
            </a:r>
            <a:r>
              <a:rPr sz="1600" dirty="0">
                <a:solidFill>
                  <a:srgbClr val="FFFFFF"/>
                </a:solidFill>
                <a:latin typeface="Arial"/>
                <a:cs typeface="Arial"/>
              </a:rPr>
              <a:t>University</a:t>
            </a:r>
            <a:r>
              <a:rPr sz="1600" spc="-50" dirty="0">
                <a:solidFill>
                  <a:srgbClr val="FFFFFF"/>
                </a:solidFill>
                <a:latin typeface="Arial"/>
                <a:cs typeface="Arial"/>
              </a:rPr>
              <a:t> </a:t>
            </a:r>
            <a:r>
              <a:rPr sz="1600" dirty="0">
                <a:solidFill>
                  <a:srgbClr val="FFFFFF"/>
                </a:solidFill>
                <a:latin typeface="Arial"/>
                <a:cs typeface="Arial"/>
              </a:rPr>
              <a:t>of</a:t>
            </a:r>
            <a:r>
              <a:rPr sz="1600" spc="-30" dirty="0">
                <a:solidFill>
                  <a:srgbClr val="FFFFFF"/>
                </a:solidFill>
                <a:latin typeface="Arial"/>
                <a:cs typeface="Arial"/>
              </a:rPr>
              <a:t> </a:t>
            </a:r>
            <a:r>
              <a:rPr sz="1600" dirty="0">
                <a:solidFill>
                  <a:srgbClr val="FFFFFF"/>
                </a:solidFill>
                <a:latin typeface="Arial"/>
                <a:cs typeface="Arial"/>
              </a:rPr>
              <a:t>Queensland</a:t>
            </a:r>
            <a:r>
              <a:rPr sz="1600" spc="-45" dirty="0">
                <a:solidFill>
                  <a:srgbClr val="FFFFFF"/>
                </a:solidFill>
                <a:latin typeface="Arial"/>
                <a:cs typeface="Arial"/>
              </a:rPr>
              <a:t> </a:t>
            </a:r>
            <a:r>
              <a:rPr sz="1600" dirty="0">
                <a:solidFill>
                  <a:srgbClr val="FFFFFF"/>
                </a:solidFill>
                <a:latin typeface="Arial"/>
                <a:cs typeface="Arial"/>
              </a:rPr>
              <a:t>(UQ)</a:t>
            </a:r>
            <a:r>
              <a:rPr sz="1600" spc="-15" dirty="0">
                <a:solidFill>
                  <a:srgbClr val="FFFFFF"/>
                </a:solidFill>
                <a:latin typeface="Arial"/>
                <a:cs typeface="Arial"/>
              </a:rPr>
              <a:t> </a:t>
            </a:r>
            <a:r>
              <a:rPr sz="1600" spc="-10" dirty="0">
                <a:solidFill>
                  <a:srgbClr val="FFFFFF"/>
                </a:solidFill>
                <a:latin typeface="Arial"/>
                <a:cs typeface="Arial"/>
              </a:rPr>
              <a:t>acknowledges </a:t>
            </a:r>
            <a:r>
              <a:rPr sz="1600" dirty="0">
                <a:solidFill>
                  <a:srgbClr val="FFFFFF"/>
                </a:solidFill>
                <a:latin typeface="Arial"/>
                <a:cs typeface="Arial"/>
              </a:rPr>
              <a:t>the</a:t>
            </a:r>
            <a:r>
              <a:rPr sz="1600" spc="-70" dirty="0">
                <a:solidFill>
                  <a:srgbClr val="FFFFFF"/>
                </a:solidFill>
                <a:latin typeface="Arial"/>
                <a:cs typeface="Arial"/>
              </a:rPr>
              <a:t> </a:t>
            </a:r>
            <a:r>
              <a:rPr sz="1600" spc="-10" dirty="0">
                <a:solidFill>
                  <a:srgbClr val="FFFFFF"/>
                </a:solidFill>
                <a:latin typeface="Arial"/>
                <a:cs typeface="Arial"/>
              </a:rPr>
              <a:t>Traditional</a:t>
            </a:r>
            <a:r>
              <a:rPr sz="1600" spc="-40" dirty="0">
                <a:solidFill>
                  <a:srgbClr val="FFFFFF"/>
                </a:solidFill>
                <a:latin typeface="Arial"/>
                <a:cs typeface="Arial"/>
              </a:rPr>
              <a:t> </a:t>
            </a:r>
            <a:r>
              <a:rPr sz="1600" dirty="0">
                <a:solidFill>
                  <a:srgbClr val="FFFFFF"/>
                </a:solidFill>
                <a:latin typeface="Arial"/>
                <a:cs typeface="Arial"/>
              </a:rPr>
              <a:t>Owners</a:t>
            </a:r>
            <a:r>
              <a:rPr sz="1600" spc="-10" dirty="0">
                <a:solidFill>
                  <a:srgbClr val="FFFFFF"/>
                </a:solidFill>
                <a:latin typeface="Arial"/>
                <a:cs typeface="Arial"/>
              </a:rPr>
              <a:t> </a:t>
            </a:r>
            <a:r>
              <a:rPr sz="1600" dirty="0">
                <a:solidFill>
                  <a:srgbClr val="FFFFFF"/>
                </a:solidFill>
                <a:latin typeface="Arial"/>
                <a:cs typeface="Arial"/>
              </a:rPr>
              <a:t>and</a:t>
            </a:r>
            <a:r>
              <a:rPr sz="1600" spc="-50" dirty="0">
                <a:solidFill>
                  <a:srgbClr val="FFFFFF"/>
                </a:solidFill>
                <a:latin typeface="Arial"/>
                <a:cs typeface="Arial"/>
              </a:rPr>
              <a:t> </a:t>
            </a:r>
            <a:r>
              <a:rPr sz="1600" dirty="0">
                <a:solidFill>
                  <a:srgbClr val="FFFFFF"/>
                </a:solidFill>
                <a:latin typeface="Arial"/>
                <a:cs typeface="Arial"/>
              </a:rPr>
              <a:t>their</a:t>
            </a:r>
            <a:r>
              <a:rPr sz="1600" spc="-40" dirty="0">
                <a:solidFill>
                  <a:srgbClr val="FFFFFF"/>
                </a:solidFill>
                <a:latin typeface="Arial"/>
                <a:cs typeface="Arial"/>
              </a:rPr>
              <a:t> </a:t>
            </a:r>
            <a:r>
              <a:rPr sz="1600" dirty="0">
                <a:solidFill>
                  <a:srgbClr val="FFFFFF"/>
                </a:solidFill>
                <a:latin typeface="Arial"/>
                <a:cs typeface="Arial"/>
              </a:rPr>
              <a:t>custodianship</a:t>
            </a:r>
            <a:r>
              <a:rPr sz="1600" spc="-65" dirty="0">
                <a:solidFill>
                  <a:srgbClr val="FFFFFF"/>
                </a:solidFill>
                <a:latin typeface="Arial"/>
                <a:cs typeface="Arial"/>
              </a:rPr>
              <a:t> </a:t>
            </a:r>
            <a:r>
              <a:rPr sz="1600" spc="-25" dirty="0">
                <a:solidFill>
                  <a:srgbClr val="FFFFFF"/>
                </a:solidFill>
                <a:latin typeface="Arial"/>
                <a:cs typeface="Arial"/>
              </a:rPr>
              <a:t>of </a:t>
            </a:r>
            <a:r>
              <a:rPr sz="1600" dirty="0">
                <a:solidFill>
                  <a:srgbClr val="FFFFFF"/>
                </a:solidFill>
                <a:latin typeface="Arial"/>
                <a:cs typeface="Arial"/>
              </a:rPr>
              <a:t>the</a:t>
            </a:r>
            <a:r>
              <a:rPr sz="1600" spc="-10" dirty="0">
                <a:solidFill>
                  <a:srgbClr val="FFFFFF"/>
                </a:solidFill>
                <a:latin typeface="Arial"/>
                <a:cs typeface="Arial"/>
              </a:rPr>
              <a:t> </a:t>
            </a:r>
            <a:r>
              <a:rPr sz="1600" dirty="0">
                <a:solidFill>
                  <a:srgbClr val="FFFFFF"/>
                </a:solidFill>
                <a:latin typeface="Arial"/>
                <a:cs typeface="Arial"/>
              </a:rPr>
              <a:t>lands</a:t>
            </a:r>
            <a:r>
              <a:rPr sz="1600" spc="-20" dirty="0">
                <a:solidFill>
                  <a:srgbClr val="FFFFFF"/>
                </a:solidFill>
                <a:latin typeface="Arial"/>
                <a:cs typeface="Arial"/>
              </a:rPr>
              <a:t> </a:t>
            </a:r>
            <a:r>
              <a:rPr sz="1600" dirty="0">
                <a:solidFill>
                  <a:srgbClr val="FFFFFF"/>
                </a:solidFill>
                <a:latin typeface="Arial"/>
                <a:cs typeface="Arial"/>
              </a:rPr>
              <a:t>on</a:t>
            </a:r>
            <a:r>
              <a:rPr sz="1600" spc="-10" dirty="0">
                <a:solidFill>
                  <a:srgbClr val="FFFFFF"/>
                </a:solidFill>
                <a:latin typeface="Arial"/>
                <a:cs typeface="Arial"/>
              </a:rPr>
              <a:t> </a:t>
            </a:r>
            <a:r>
              <a:rPr sz="1600" dirty="0">
                <a:solidFill>
                  <a:srgbClr val="FFFFFF"/>
                </a:solidFill>
                <a:latin typeface="Arial"/>
                <a:cs typeface="Arial"/>
              </a:rPr>
              <a:t>which</a:t>
            </a:r>
            <a:r>
              <a:rPr sz="1600" spc="-15" dirty="0">
                <a:solidFill>
                  <a:srgbClr val="FFFFFF"/>
                </a:solidFill>
                <a:latin typeface="Arial"/>
                <a:cs typeface="Arial"/>
              </a:rPr>
              <a:t> </a:t>
            </a:r>
            <a:r>
              <a:rPr sz="1600" dirty="0">
                <a:solidFill>
                  <a:srgbClr val="FFFFFF"/>
                </a:solidFill>
                <a:latin typeface="Arial"/>
                <a:cs typeface="Arial"/>
              </a:rPr>
              <a:t>we</a:t>
            </a:r>
            <a:r>
              <a:rPr sz="1600" spc="-5" dirty="0">
                <a:solidFill>
                  <a:srgbClr val="FFFFFF"/>
                </a:solidFill>
                <a:latin typeface="Arial"/>
                <a:cs typeface="Arial"/>
              </a:rPr>
              <a:t> </a:t>
            </a:r>
            <a:r>
              <a:rPr sz="1600" spc="-10" dirty="0">
                <a:solidFill>
                  <a:srgbClr val="FFFFFF"/>
                </a:solidFill>
                <a:latin typeface="Arial"/>
                <a:cs typeface="Arial"/>
              </a:rPr>
              <a:t>meet.</a:t>
            </a:r>
            <a:endParaRPr sz="1600" dirty="0">
              <a:latin typeface="Arial"/>
              <a:cs typeface="Arial"/>
            </a:endParaRPr>
          </a:p>
          <a:p>
            <a:pPr marL="12700" marR="183515" algn="just">
              <a:lnSpc>
                <a:spcPct val="100000"/>
              </a:lnSpc>
              <a:spcBef>
                <a:spcPts val="1505"/>
              </a:spcBef>
            </a:pPr>
            <a:r>
              <a:rPr sz="1600" dirty="0">
                <a:solidFill>
                  <a:srgbClr val="FFFFFF"/>
                </a:solidFill>
                <a:latin typeface="Arial"/>
                <a:cs typeface="Arial"/>
              </a:rPr>
              <a:t>We</a:t>
            </a:r>
            <a:r>
              <a:rPr sz="1600" spc="-30" dirty="0">
                <a:solidFill>
                  <a:srgbClr val="FFFFFF"/>
                </a:solidFill>
                <a:latin typeface="Arial"/>
                <a:cs typeface="Arial"/>
              </a:rPr>
              <a:t> </a:t>
            </a:r>
            <a:r>
              <a:rPr sz="1600" dirty="0">
                <a:solidFill>
                  <a:srgbClr val="FFFFFF"/>
                </a:solidFill>
                <a:latin typeface="Arial"/>
                <a:cs typeface="Arial"/>
              </a:rPr>
              <a:t>pay</a:t>
            </a:r>
            <a:r>
              <a:rPr sz="1600" spc="-25" dirty="0">
                <a:solidFill>
                  <a:srgbClr val="FFFFFF"/>
                </a:solidFill>
                <a:latin typeface="Arial"/>
                <a:cs typeface="Arial"/>
              </a:rPr>
              <a:t> </a:t>
            </a:r>
            <a:r>
              <a:rPr sz="1600" dirty="0">
                <a:solidFill>
                  <a:srgbClr val="FFFFFF"/>
                </a:solidFill>
                <a:latin typeface="Arial"/>
                <a:cs typeface="Arial"/>
              </a:rPr>
              <a:t>our</a:t>
            </a:r>
            <a:r>
              <a:rPr sz="1600" spc="-20" dirty="0">
                <a:solidFill>
                  <a:srgbClr val="FFFFFF"/>
                </a:solidFill>
                <a:latin typeface="Arial"/>
                <a:cs typeface="Arial"/>
              </a:rPr>
              <a:t> </a:t>
            </a:r>
            <a:r>
              <a:rPr sz="1600" dirty="0">
                <a:solidFill>
                  <a:srgbClr val="FFFFFF"/>
                </a:solidFill>
                <a:latin typeface="Arial"/>
                <a:cs typeface="Arial"/>
              </a:rPr>
              <a:t>respects</a:t>
            </a:r>
            <a:r>
              <a:rPr sz="1600" spc="-10" dirty="0">
                <a:solidFill>
                  <a:srgbClr val="FFFFFF"/>
                </a:solidFill>
                <a:latin typeface="Arial"/>
                <a:cs typeface="Arial"/>
              </a:rPr>
              <a:t> </a:t>
            </a:r>
            <a:r>
              <a:rPr sz="1600" dirty="0">
                <a:solidFill>
                  <a:srgbClr val="FFFFFF"/>
                </a:solidFill>
                <a:latin typeface="Arial"/>
                <a:cs typeface="Arial"/>
              </a:rPr>
              <a:t>to</a:t>
            </a:r>
            <a:r>
              <a:rPr sz="1600" spc="-15" dirty="0">
                <a:solidFill>
                  <a:srgbClr val="FFFFFF"/>
                </a:solidFill>
                <a:latin typeface="Arial"/>
                <a:cs typeface="Arial"/>
              </a:rPr>
              <a:t> </a:t>
            </a:r>
            <a:r>
              <a:rPr sz="1600" spc="-10" dirty="0">
                <a:solidFill>
                  <a:srgbClr val="FFFFFF"/>
                </a:solidFill>
                <a:latin typeface="Arial"/>
                <a:cs typeface="Arial"/>
              </a:rPr>
              <a:t>their</a:t>
            </a:r>
            <a:r>
              <a:rPr sz="1600" spc="-100" dirty="0">
                <a:solidFill>
                  <a:srgbClr val="FFFFFF"/>
                </a:solidFill>
                <a:latin typeface="Arial"/>
                <a:cs typeface="Arial"/>
              </a:rPr>
              <a:t> </a:t>
            </a:r>
            <a:r>
              <a:rPr sz="1600" dirty="0">
                <a:solidFill>
                  <a:srgbClr val="FFFFFF"/>
                </a:solidFill>
                <a:latin typeface="Arial"/>
                <a:cs typeface="Arial"/>
              </a:rPr>
              <a:t>Ancestors</a:t>
            </a:r>
            <a:r>
              <a:rPr sz="1600" spc="-30" dirty="0">
                <a:solidFill>
                  <a:srgbClr val="FFFFFF"/>
                </a:solidFill>
                <a:latin typeface="Arial"/>
                <a:cs typeface="Arial"/>
              </a:rPr>
              <a:t> </a:t>
            </a:r>
            <a:r>
              <a:rPr sz="1600" dirty="0">
                <a:solidFill>
                  <a:srgbClr val="FFFFFF"/>
                </a:solidFill>
                <a:latin typeface="Arial"/>
                <a:cs typeface="Arial"/>
              </a:rPr>
              <a:t>and</a:t>
            </a:r>
            <a:r>
              <a:rPr sz="1600" spc="-30" dirty="0">
                <a:solidFill>
                  <a:srgbClr val="FFFFFF"/>
                </a:solidFill>
                <a:latin typeface="Arial"/>
                <a:cs typeface="Arial"/>
              </a:rPr>
              <a:t> </a:t>
            </a:r>
            <a:r>
              <a:rPr sz="1600" spc="-10" dirty="0">
                <a:solidFill>
                  <a:srgbClr val="FFFFFF"/>
                </a:solidFill>
                <a:latin typeface="Arial"/>
                <a:cs typeface="Arial"/>
              </a:rPr>
              <a:t>their </a:t>
            </a:r>
            <a:r>
              <a:rPr sz="1600" dirty="0">
                <a:solidFill>
                  <a:srgbClr val="FFFFFF"/>
                </a:solidFill>
                <a:latin typeface="Arial"/>
                <a:cs typeface="Arial"/>
              </a:rPr>
              <a:t>descendants,</a:t>
            </a:r>
            <a:r>
              <a:rPr sz="1600" spc="-55" dirty="0">
                <a:solidFill>
                  <a:srgbClr val="FFFFFF"/>
                </a:solidFill>
                <a:latin typeface="Arial"/>
                <a:cs typeface="Arial"/>
              </a:rPr>
              <a:t> </a:t>
            </a:r>
            <a:r>
              <a:rPr sz="1600" dirty="0">
                <a:solidFill>
                  <a:srgbClr val="FFFFFF"/>
                </a:solidFill>
                <a:latin typeface="Arial"/>
                <a:cs typeface="Arial"/>
              </a:rPr>
              <a:t>who</a:t>
            </a:r>
            <a:r>
              <a:rPr sz="1600" spc="-35" dirty="0">
                <a:solidFill>
                  <a:srgbClr val="FFFFFF"/>
                </a:solidFill>
                <a:latin typeface="Arial"/>
                <a:cs typeface="Arial"/>
              </a:rPr>
              <a:t> </a:t>
            </a:r>
            <a:r>
              <a:rPr sz="1600" dirty="0">
                <a:solidFill>
                  <a:srgbClr val="FFFFFF"/>
                </a:solidFill>
                <a:latin typeface="Arial"/>
                <a:cs typeface="Arial"/>
              </a:rPr>
              <a:t>continue</a:t>
            </a:r>
            <a:r>
              <a:rPr sz="1600" spc="-50" dirty="0">
                <a:solidFill>
                  <a:srgbClr val="FFFFFF"/>
                </a:solidFill>
                <a:latin typeface="Arial"/>
                <a:cs typeface="Arial"/>
              </a:rPr>
              <a:t> </a:t>
            </a:r>
            <a:r>
              <a:rPr sz="1600" dirty="0">
                <a:solidFill>
                  <a:srgbClr val="FFFFFF"/>
                </a:solidFill>
                <a:latin typeface="Arial"/>
                <a:cs typeface="Arial"/>
              </a:rPr>
              <a:t>cultural</a:t>
            </a:r>
            <a:r>
              <a:rPr sz="1600" spc="-50" dirty="0">
                <a:solidFill>
                  <a:srgbClr val="FFFFFF"/>
                </a:solidFill>
                <a:latin typeface="Arial"/>
                <a:cs typeface="Arial"/>
              </a:rPr>
              <a:t> </a:t>
            </a:r>
            <a:r>
              <a:rPr sz="1600" dirty="0">
                <a:solidFill>
                  <a:srgbClr val="FFFFFF"/>
                </a:solidFill>
                <a:latin typeface="Arial"/>
                <a:cs typeface="Arial"/>
              </a:rPr>
              <a:t>and</a:t>
            </a:r>
            <a:r>
              <a:rPr sz="1600" spc="-50" dirty="0">
                <a:solidFill>
                  <a:srgbClr val="FFFFFF"/>
                </a:solidFill>
                <a:latin typeface="Arial"/>
                <a:cs typeface="Arial"/>
              </a:rPr>
              <a:t> </a:t>
            </a:r>
            <a:r>
              <a:rPr sz="1600" spc="-10" dirty="0">
                <a:solidFill>
                  <a:srgbClr val="FFFFFF"/>
                </a:solidFill>
                <a:latin typeface="Arial"/>
                <a:cs typeface="Arial"/>
              </a:rPr>
              <a:t>spiritual </a:t>
            </a:r>
            <a:r>
              <a:rPr sz="1600" dirty="0">
                <a:solidFill>
                  <a:srgbClr val="FFFFFF"/>
                </a:solidFill>
                <a:latin typeface="Arial"/>
                <a:cs typeface="Arial"/>
              </a:rPr>
              <a:t>connections</a:t>
            </a:r>
            <a:r>
              <a:rPr sz="1600" spc="-65" dirty="0">
                <a:solidFill>
                  <a:srgbClr val="FFFFFF"/>
                </a:solidFill>
                <a:latin typeface="Arial"/>
                <a:cs typeface="Arial"/>
              </a:rPr>
              <a:t> </a:t>
            </a:r>
            <a:r>
              <a:rPr sz="1600" dirty="0">
                <a:solidFill>
                  <a:srgbClr val="FFFFFF"/>
                </a:solidFill>
                <a:latin typeface="Arial"/>
                <a:cs typeface="Arial"/>
              </a:rPr>
              <a:t>to</a:t>
            </a:r>
            <a:r>
              <a:rPr sz="1600" spc="-40" dirty="0">
                <a:solidFill>
                  <a:srgbClr val="FFFFFF"/>
                </a:solidFill>
                <a:latin typeface="Arial"/>
                <a:cs typeface="Arial"/>
              </a:rPr>
              <a:t> </a:t>
            </a:r>
            <a:r>
              <a:rPr sz="1600" spc="-10" dirty="0">
                <a:solidFill>
                  <a:srgbClr val="FFFFFF"/>
                </a:solidFill>
                <a:latin typeface="Arial"/>
                <a:cs typeface="Arial"/>
              </a:rPr>
              <a:t>Country.</a:t>
            </a:r>
            <a:endParaRPr sz="1600" dirty="0">
              <a:latin typeface="Arial"/>
              <a:cs typeface="Arial"/>
            </a:endParaRPr>
          </a:p>
          <a:p>
            <a:pPr marL="12700" algn="just">
              <a:lnSpc>
                <a:spcPct val="100000"/>
              </a:lnSpc>
              <a:spcBef>
                <a:spcPts val="1495"/>
              </a:spcBef>
            </a:pPr>
            <a:r>
              <a:rPr sz="1600" dirty="0">
                <a:solidFill>
                  <a:srgbClr val="FFFFFF"/>
                </a:solidFill>
                <a:latin typeface="Arial"/>
                <a:cs typeface="Arial"/>
              </a:rPr>
              <a:t>We</a:t>
            </a:r>
            <a:r>
              <a:rPr sz="1600" spc="-45" dirty="0">
                <a:solidFill>
                  <a:srgbClr val="FFFFFF"/>
                </a:solidFill>
                <a:latin typeface="Arial"/>
                <a:cs typeface="Arial"/>
              </a:rPr>
              <a:t> </a:t>
            </a:r>
            <a:r>
              <a:rPr sz="1600" dirty="0">
                <a:solidFill>
                  <a:srgbClr val="FFFFFF"/>
                </a:solidFill>
                <a:latin typeface="Arial"/>
                <a:cs typeface="Arial"/>
              </a:rPr>
              <a:t>recognise</a:t>
            </a:r>
            <a:r>
              <a:rPr sz="1600" spc="-40" dirty="0">
                <a:solidFill>
                  <a:srgbClr val="FFFFFF"/>
                </a:solidFill>
                <a:latin typeface="Arial"/>
                <a:cs typeface="Arial"/>
              </a:rPr>
              <a:t> </a:t>
            </a:r>
            <a:r>
              <a:rPr sz="1600" dirty="0">
                <a:solidFill>
                  <a:srgbClr val="FFFFFF"/>
                </a:solidFill>
                <a:latin typeface="Arial"/>
                <a:cs typeface="Arial"/>
              </a:rPr>
              <a:t>their</a:t>
            </a:r>
            <a:r>
              <a:rPr sz="1600" spc="-35" dirty="0">
                <a:solidFill>
                  <a:srgbClr val="FFFFFF"/>
                </a:solidFill>
                <a:latin typeface="Arial"/>
                <a:cs typeface="Arial"/>
              </a:rPr>
              <a:t> </a:t>
            </a:r>
            <a:r>
              <a:rPr sz="1600" dirty="0">
                <a:solidFill>
                  <a:srgbClr val="FFFFFF"/>
                </a:solidFill>
                <a:latin typeface="Arial"/>
                <a:cs typeface="Arial"/>
              </a:rPr>
              <a:t>valuable</a:t>
            </a:r>
            <a:r>
              <a:rPr sz="1600" spc="-65" dirty="0">
                <a:solidFill>
                  <a:srgbClr val="FFFFFF"/>
                </a:solidFill>
                <a:latin typeface="Arial"/>
                <a:cs typeface="Arial"/>
              </a:rPr>
              <a:t> </a:t>
            </a:r>
            <a:r>
              <a:rPr sz="1600" dirty="0">
                <a:solidFill>
                  <a:srgbClr val="FFFFFF"/>
                </a:solidFill>
                <a:latin typeface="Arial"/>
                <a:cs typeface="Arial"/>
              </a:rPr>
              <a:t>contributions</a:t>
            </a:r>
            <a:r>
              <a:rPr sz="1600" spc="-35" dirty="0">
                <a:solidFill>
                  <a:srgbClr val="FFFFFF"/>
                </a:solidFill>
                <a:latin typeface="Arial"/>
                <a:cs typeface="Arial"/>
              </a:rPr>
              <a:t> </a:t>
            </a:r>
            <a:r>
              <a:rPr sz="1600" spc="-25" dirty="0">
                <a:solidFill>
                  <a:srgbClr val="FFFFFF"/>
                </a:solidFill>
                <a:latin typeface="Arial"/>
                <a:cs typeface="Arial"/>
              </a:rPr>
              <a:t>to</a:t>
            </a:r>
            <a:endParaRPr sz="1600" dirty="0">
              <a:latin typeface="Arial"/>
              <a:cs typeface="Arial"/>
            </a:endParaRPr>
          </a:p>
          <a:p>
            <a:pPr marL="12700" algn="just">
              <a:lnSpc>
                <a:spcPct val="100000"/>
              </a:lnSpc>
              <a:spcBef>
                <a:spcPts val="5"/>
              </a:spcBef>
            </a:pPr>
            <a:r>
              <a:rPr sz="1600" dirty="0">
                <a:solidFill>
                  <a:srgbClr val="FFFFFF"/>
                </a:solidFill>
                <a:latin typeface="Arial"/>
                <a:cs typeface="Arial"/>
              </a:rPr>
              <a:t>Australian</a:t>
            </a:r>
            <a:r>
              <a:rPr sz="1600" spc="-40" dirty="0">
                <a:solidFill>
                  <a:srgbClr val="FFFFFF"/>
                </a:solidFill>
                <a:latin typeface="Arial"/>
                <a:cs typeface="Arial"/>
              </a:rPr>
              <a:t> </a:t>
            </a:r>
            <a:r>
              <a:rPr sz="1600" dirty="0">
                <a:solidFill>
                  <a:srgbClr val="FFFFFF"/>
                </a:solidFill>
                <a:latin typeface="Arial"/>
                <a:cs typeface="Arial"/>
              </a:rPr>
              <a:t>and</a:t>
            </a:r>
            <a:r>
              <a:rPr sz="1600" spc="-15" dirty="0">
                <a:solidFill>
                  <a:srgbClr val="FFFFFF"/>
                </a:solidFill>
                <a:latin typeface="Arial"/>
                <a:cs typeface="Arial"/>
              </a:rPr>
              <a:t> </a:t>
            </a:r>
            <a:r>
              <a:rPr sz="1600" dirty="0">
                <a:solidFill>
                  <a:srgbClr val="FFFFFF"/>
                </a:solidFill>
                <a:latin typeface="Arial"/>
                <a:cs typeface="Arial"/>
              </a:rPr>
              <a:t>global</a:t>
            </a:r>
            <a:r>
              <a:rPr sz="1600" spc="-45" dirty="0">
                <a:solidFill>
                  <a:srgbClr val="FFFFFF"/>
                </a:solidFill>
                <a:latin typeface="Arial"/>
                <a:cs typeface="Arial"/>
              </a:rPr>
              <a:t> </a:t>
            </a:r>
            <a:r>
              <a:rPr sz="1600" spc="-10" dirty="0">
                <a:solidFill>
                  <a:srgbClr val="FFFFFF"/>
                </a:solidFill>
                <a:latin typeface="Arial"/>
                <a:cs typeface="Arial"/>
              </a:rPr>
              <a:t>society.</a:t>
            </a:r>
            <a:endParaRPr sz="1600" dirty="0">
              <a:latin typeface="Arial"/>
              <a:cs typeface="Arial"/>
            </a:endParaRPr>
          </a:p>
        </p:txBody>
      </p:sp>
      <p:sp>
        <p:nvSpPr>
          <p:cNvPr id="9" name="object 9"/>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p>
        </p:txBody>
      </p:sp>
      <p:sp>
        <p:nvSpPr>
          <p:cNvPr id="10" name="object 10"/>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2</a:t>
            </a:fld>
            <a:endParaRPr spc="-25" dirty="0"/>
          </a:p>
        </p:txBody>
      </p:sp>
      <p:sp>
        <p:nvSpPr>
          <p:cNvPr id="7" name="object 7"/>
          <p:cNvSpPr txBox="1">
            <a:spLocks noGrp="1"/>
          </p:cNvSpPr>
          <p:nvPr>
            <p:ph type="title"/>
          </p:nvPr>
        </p:nvSpPr>
        <p:spPr>
          <a:xfrm>
            <a:off x="682853" y="679195"/>
            <a:ext cx="3970654" cy="1126490"/>
          </a:xfrm>
          <a:prstGeom prst="rect">
            <a:avLst/>
          </a:prstGeom>
        </p:spPr>
        <p:txBody>
          <a:bodyPr vert="horz" wrap="square" lIns="0" tIns="79375" rIns="0" bIns="0" rtlCol="0">
            <a:spAutoFit/>
          </a:bodyPr>
          <a:lstStyle/>
          <a:p>
            <a:pPr marL="12700" marR="5080">
              <a:lnSpc>
                <a:spcPts val="4100"/>
              </a:lnSpc>
              <a:spcBef>
                <a:spcPts val="625"/>
              </a:spcBef>
            </a:pPr>
            <a:r>
              <a:rPr sz="3800" spc="-10" dirty="0">
                <a:solidFill>
                  <a:srgbClr val="FFFFFF"/>
                </a:solidFill>
              </a:rPr>
              <a:t>Acknowledgement </a:t>
            </a:r>
            <a:r>
              <a:rPr sz="3800" dirty="0">
                <a:solidFill>
                  <a:srgbClr val="FFFFFF"/>
                </a:solidFill>
              </a:rPr>
              <a:t>of</a:t>
            </a:r>
            <a:r>
              <a:rPr sz="3800" spc="-20" dirty="0">
                <a:solidFill>
                  <a:srgbClr val="FFFFFF"/>
                </a:solidFill>
              </a:rPr>
              <a:t> </a:t>
            </a:r>
            <a:r>
              <a:rPr sz="3800" spc="-10" dirty="0">
                <a:solidFill>
                  <a:srgbClr val="FFFFFF"/>
                </a:solidFill>
              </a:rPr>
              <a:t>Country</a:t>
            </a:r>
            <a:endParaRPr sz="3800"/>
          </a:p>
        </p:txBody>
      </p:sp>
      <p:sp>
        <p:nvSpPr>
          <p:cNvPr id="8" name="object 8"/>
          <p:cNvSpPr txBox="1"/>
          <p:nvPr/>
        </p:nvSpPr>
        <p:spPr>
          <a:xfrm>
            <a:off x="682853" y="5843117"/>
            <a:ext cx="3021330" cy="299720"/>
          </a:xfrm>
          <a:prstGeom prst="rect">
            <a:avLst/>
          </a:prstGeom>
        </p:spPr>
        <p:txBody>
          <a:bodyPr vert="horz" wrap="square" lIns="0" tIns="12700" rIns="0" bIns="0" rtlCol="0">
            <a:spAutoFit/>
          </a:bodyPr>
          <a:lstStyle/>
          <a:p>
            <a:pPr marL="12700">
              <a:lnSpc>
                <a:spcPct val="100000"/>
              </a:lnSpc>
              <a:spcBef>
                <a:spcPts val="100"/>
              </a:spcBef>
            </a:pPr>
            <a:r>
              <a:rPr sz="900" i="1" dirty="0">
                <a:solidFill>
                  <a:srgbClr val="FFFFFF"/>
                </a:solidFill>
                <a:latin typeface="Arial"/>
                <a:cs typeface="Arial"/>
              </a:rPr>
              <a:t>The</a:t>
            </a:r>
            <a:r>
              <a:rPr sz="900" i="1" spc="-20" dirty="0">
                <a:solidFill>
                  <a:srgbClr val="FFFFFF"/>
                </a:solidFill>
                <a:latin typeface="Arial"/>
                <a:cs typeface="Arial"/>
              </a:rPr>
              <a:t> </a:t>
            </a:r>
            <a:r>
              <a:rPr sz="900" i="1" dirty="0">
                <a:solidFill>
                  <a:srgbClr val="FFFFFF"/>
                </a:solidFill>
                <a:latin typeface="Arial"/>
                <a:cs typeface="Arial"/>
              </a:rPr>
              <a:t>Brisbane</a:t>
            </a:r>
            <a:r>
              <a:rPr sz="900" i="1" spc="-25" dirty="0">
                <a:solidFill>
                  <a:srgbClr val="FFFFFF"/>
                </a:solidFill>
                <a:latin typeface="Arial"/>
                <a:cs typeface="Arial"/>
              </a:rPr>
              <a:t> </a:t>
            </a:r>
            <a:r>
              <a:rPr sz="900" i="1" dirty="0">
                <a:solidFill>
                  <a:srgbClr val="FFFFFF"/>
                </a:solidFill>
                <a:latin typeface="Arial"/>
                <a:cs typeface="Arial"/>
              </a:rPr>
              <a:t>River</a:t>
            </a:r>
            <a:r>
              <a:rPr sz="900" i="1" spc="-25" dirty="0">
                <a:solidFill>
                  <a:srgbClr val="FFFFFF"/>
                </a:solidFill>
                <a:latin typeface="Arial"/>
                <a:cs typeface="Arial"/>
              </a:rPr>
              <a:t> </a:t>
            </a:r>
            <a:r>
              <a:rPr sz="900" dirty="0">
                <a:solidFill>
                  <a:srgbClr val="FFFFFF"/>
                </a:solidFill>
                <a:latin typeface="Arial"/>
                <a:cs typeface="Arial"/>
              </a:rPr>
              <a:t>pattern</a:t>
            </a:r>
            <a:r>
              <a:rPr sz="900" spc="-15" dirty="0">
                <a:solidFill>
                  <a:srgbClr val="FFFFFF"/>
                </a:solidFill>
                <a:latin typeface="Arial"/>
                <a:cs typeface="Arial"/>
              </a:rPr>
              <a:t> </a:t>
            </a:r>
            <a:r>
              <a:rPr sz="900" dirty="0">
                <a:solidFill>
                  <a:srgbClr val="FFFFFF"/>
                </a:solidFill>
                <a:latin typeface="Arial"/>
                <a:cs typeface="Arial"/>
              </a:rPr>
              <a:t>from</a:t>
            </a:r>
            <a:r>
              <a:rPr sz="900" spc="-10" dirty="0">
                <a:solidFill>
                  <a:srgbClr val="FFFFFF"/>
                </a:solidFill>
                <a:latin typeface="Arial"/>
                <a:cs typeface="Arial"/>
              </a:rPr>
              <a:t> </a:t>
            </a:r>
            <a:r>
              <a:rPr sz="900" i="1" dirty="0">
                <a:solidFill>
                  <a:srgbClr val="FFFFFF"/>
                </a:solidFill>
                <a:latin typeface="Arial"/>
                <a:cs typeface="Arial"/>
              </a:rPr>
              <a:t>A</a:t>
            </a:r>
            <a:r>
              <a:rPr sz="900" i="1" spc="-20" dirty="0">
                <a:solidFill>
                  <a:srgbClr val="FFFFFF"/>
                </a:solidFill>
                <a:latin typeface="Arial"/>
                <a:cs typeface="Arial"/>
              </a:rPr>
              <a:t> </a:t>
            </a:r>
            <a:r>
              <a:rPr sz="900" i="1" dirty="0">
                <a:solidFill>
                  <a:srgbClr val="FFFFFF"/>
                </a:solidFill>
                <a:latin typeface="Arial"/>
                <a:cs typeface="Arial"/>
              </a:rPr>
              <a:t>Guidance</a:t>
            </a:r>
            <a:r>
              <a:rPr sz="900" i="1" spc="-25" dirty="0">
                <a:solidFill>
                  <a:srgbClr val="FFFFFF"/>
                </a:solidFill>
                <a:latin typeface="Arial"/>
                <a:cs typeface="Arial"/>
              </a:rPr>
              <a:t> </a:t>
            </a:r>
            <a:r>
              <a:rPr sz="900" i="1" dirty="0">
                <a:solidFill>
                  <a:srgbClr val="FFFFFF"/>
                </a:solidFill>
                <a:latin typeface="Arial"/>
                <a:cs typeface="Arial"/>
              </a:rPr>
              <a:t>Through</a:t>
            </a:r>
            <a:r>
              <a:rPr sz="900" i="1" spc="-30" dirty="0">
                <a:solidFill>
                  <a:srgbClr val="FFFFFF"/>
                </a:solidFill>
                <a:latin typeface="Arial"/>
                <a:cs typeface="Arial"/>
              </a:rPr>
              <a:t> </a:t>
            </a:r>
            <a:r>
              <a:rPr sz="900" i="1" spc="-20" dirty="0">
                <a:solidFill>
                  <a:srgbClr val="FFFFFF"/>
                </a:solidFill>
                <a:latin typeface="Arial"/>
                <a:cs typeface="Arial"/>
              </a:rPr>
              <a:t>Time</a:t>
            </a:r>
            <a:endParaRPr sz="900">
              <a:latin typeface="Arial"/>
              <a:cs typeface="Arial"/>
            </a:endParaRPr>
          </a:p>
          <a:p>
            <a:pPr marL="12700">
              <a:lnSpc>
                <a:spcPct val="100000"/>
              </a:lnSpc>
            </a:pPr>
            <a:r>
              <a:rPr sz="900" dirty="0">
                <a:solidFill>
                  <a:srgbClr val="FFFFFF"/>
                </a:solidFill>
                <a:latin typeface="Arial"/>
                <a:cs typeface="Arial"/>
              </a:rPr>
              <a:t>by</a:t>
            </a:r>
            <a:r>
              <a:rPr sz="900" spc="-25" dirty="0">
                <a:solidFill>
                  <a:srgbClr val="FFFFFF"/>
                </a:solidFill>
                <a:latin typeface="Arial"/>
                <a:cs typeface="Arial"/>
              </a:rPr>
              <a:t> </a:t>
            </a:r>
            <a:r>
              <a:rPr sz="900" dirty="0">
                <a:solidFill>
                  <a:srgbClr val="FFFFFF"/>
                </a:solidFill>
                <a:latin typeface="Arial"/>
                <a:cs typeface="Arial"/>
              </a:rPr>
              <a:t>Casey</a:t>
            </a:r>
            <a:r>
              <a:rPr sz="900" spc="-25" dirty="0">
                <a:solidFill>
                  <a:srgbClr val="FFFFFF"/>
                </a:solidFill>
                <a:latin typeface="Arial"/>
                <a:cs typeface="Arial"/>
              </a:rPr>
              <a:t> </a:t>
            </a:r>
            <a:r>
              <a:rPr sz="900" dirty="0">
                <a:solidFill>
                  <a:srgbClr val="FFFFFF"/>
                </a:solidFill>
                <a:latin typeface="Arial"/>
                <a:cs typeface="Arial"/>
              </a:rPr>
              <a:t>Coolwell</a:t>
            </a:r>
            <a:r>
              <a:rPr sz="900" spc="-15" dirty="0">
                <a:solidFill>
                  <a:srgbClr val="FFFFFF"/>
                </a:solidFill>
                <a:latin typeface="Arial"/>
                <a:cs typeface="Arial"/>
              </a:rPr>
              <a:t> </a:t>
            </a:r>
            <a:r>
              <a:rPr sz="900" dirty="0">
                <a:solidFill>
                  <a:srgbClr val="FFFFFF"/>
                </a:solidFill>
                <a:latin typeface="Arial"/>
                <a:cs typeface="Arial"/>
              </a:rPr>
              <a:t>and</a:t>
            </a:r>
            <a:r>
              <a:rPr sz="900" spc="-20" dirty="0">
                <a:solidFill>
                  <a:srgbClr val="FFFFFF"/>
                </a:solidFill>
                <a:latin typeface="Arial"/>
                <a:cs typeface="Arial"/>
              </a:rPr>
              <a:t> </a:t>
            </a:r>
            <a:r>
              <a:rPr sz="900" dirty="0">
                <a:solidFill>
                  <a:srgbClr val="FFFFFF"/>
                </a:solidFill>
                <a:latin typeface="Arial"/>
                <a:cs typeface="Arial"/>
              </a:rPr>
              <a:t>Kyra</a:t>
            </a:r>
            <a:r>
              <a:rPr sz="900" spc="-5" dirty="0">
                <a:solidFill>
                  <a:srgbClr val="FFFFFF"/>
                </a:solidFill>
                <a:latin typeface="Arial"/>
                <a:cs typeface="Arial"/>
              </a:rPr>
              <a:t> </a:t>
            </a:r>
            <a:r>
              <a:rPr sz="900" spc="-10" dirty="0">
                <a:solidFill>
                  <a:srgbClr val="FFFFFF"/>
                </a:solidFill>
                <a:latin typeface="Arial"/>
                <a:cs typeface="Arial"/>
              </a:rPr>
              <a:t>Mancktelow.</a:t>
            </a:r>
            <a:endParaRPr sz="9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u="sng" dirty="0">
                <a:uFill>
                  <a:solidFill>
                    <a:srgbClr val="512379"/>
                  </a:solidFill>
                </a:uFill>
                <a:hlinkClick r:id="rId2"/>
              </a:rPr>
              <a:t>How</a:t>
            </a:r>
            <a:r>
              <a:rPr u="sng" spc="-55" dirty="0">
                <a:uFill>
                  <a:solidFill>
                    <a:srgbClr val="512379"/>
                  </a:solidFill>
                </a:uFill>
                <a:hlinkClick r:id="rId2"/>
              </a:rPr>
              <a:t> </a:t>
            </a:r>
            <a:r>
              <a:rPr u="sng" dirty="0">
                <a:uFill>
                  <a:solidFill>
                    <a:srgbClr val="512379"/>
                  </a:solidFill>
                </a:uFill>
                <a:hlinkClick r:id="rId2"/>
              </a:rPr>
              <a:t>to</a:t>
            </a:r>
            <a:r>
              <a:rPr u="sng" spc="-55" dirty="0">
                <a:uFill>
                  <a:solidFill>
                    <a:srgbClr val="512379"/>
                  </a:solidFill>
                </a:uFill>
                <a:hlinkClick r:id="rId2"/>
              </a:rPr>
              <a:t> </a:t>
            </a:r>
            <a:r>
              <a:rPr u="sng" dirty="0">
                <a:uFill>
                  <a:solidFill>
                    <a:srgbClr val="512379"/>
                  </a:solidFill>
                </a:uFill>
                <a:hlinkClick r:id="rId2"/>
              </a:rPr>
              <a:t>submit</a:t>
            </a:r>
            <a:r>
              <a:rPr u="sng" spc="-55" dirty="0">
                <a:uFill>
                  <a:solidFill>
                    <a:srgbClr val="512379"/>
                  </a:solidFill>
                </a:uFill>
                <a:hlinkClick r:id="rId2"/>
              </a:rPr>
              <a:t> </a:t>
            </a:r>
            <a:r>
              <a:rPr u="sng" dirty="0">
                <a:uFill>
                  <a:solidFill>
                    <a:srgbClr val="512379"/>
                  </a:solidFill>
                </a:uFill>
                <a:hlinkClick r:id="rId2"/>
              </a:rPr>
              <a:t>your</a:t>
            </a:r>
            <a:r>
              <a:rPr u="sng" spc="-70" dirty="0">
                <a:uFill>
                  <a:solidFill>
                    <a:srgbClr val="512379"/>
                  </a:solidFill>
                </a:uFill>
                <a:hlinkClick r:id="rId2"/>
              </a:rPr>
              <a:t> </a:t>
            </a:r>
            <a:r>
              <a:rPr u="sng" spc="-10" dirty="0">
                <a:uFill>
                  <a:solidFill>
                    <a:srgbClr val="512379"/>
                  </a:solidFill>
                </a:uFill>
                <a:hlinkClick r:id="rId2"/>
              </a:rPr>
              <a:t>pre-</a:t>
            </a:r>
            <a:r>
              <a:rPr u="sng" dirty="0">
                <a:uFill>
                  <a:solidFill>
                    <a:srgbClr val="512379"/>
                  </a:solidFill>
                </a:uFill>
                <a:hlinkClick r:id="rId2"/>
              </a:rPr>
              <a:t>placement</a:t>
            </a:r>
            <a:r>
              <a:rPr u="sng" spc="-45" dirty="0">
                <a:uFill>
                  <a:solidFill>
                    <a:srgbClr val="512379"/>
                  </a:solidFill>
                </a:uFill>
                <a:hlinkClick r:id="rId2"/>
              </a:rPr>
              <a:t> </a:t>
            </a:r>
            <a:r>
              <a:rPr u="sng" spc="-10" dirty="0">
                <a:uFill>
                  <a:solidFill>
                    <a:srgbClr val="512379"/>
                  </a:solidFill>
                </a:uFill>
                <a:hlinkClick r:id="rId2"/>
              </a:rPr>
              <a:t>requirements</a:t>
            </a:r>
            <a:endParaRPr u="sng" spc="-10" dirty="0">
              <a:uFill>
                <a:solidFill>
                  <a:srgbClr val="512379"/>
                </a:solidFill>
              </a:uFill>
              <a:hlinkClick r:id="rId3"/>
            </a:endParaRPr>
          </a:p>
        </p:txBody>
      </p:sp>
      <p:sp>
        <p:nvSpPr>
          <p:cNvPr id="3" name="object 3"/>
          <p:cNvSpPr txBox="1"/>
          <p:nvPr/>
        </p:nvSpPr>
        <p:spPr>
          <a:xfrm>
            <a:off x="684072" y="1208549"/>
            <a:ext cx="9201785" cy="3559564"/>
          </a:xfrm>
          <a:prstGeom prst="rect">
            <a:avLst/>
          </a:prstGeom>
        </p:spPr>
        <p:txBody>
          <a:bodyPr vert="horz" wrap="square" lIns="0" tIns="122555" rIns="0" bIns="0" rtlCol="0">
            <a:spAutoFit/>
          </a:bodyPr>
          <a:lstStyle/>
          <a:p>
            <a:pPr marL="12700">
              <a:lnSpc>
                <a:spcPct val="100000"/>
              </a:lnSpc>
              <a:spcBef>
                <a:spcPts val="965"/>
              </a:spcBef>
            </a:pPr>
            <a:r>
              <a:rPr sz="1400" spc="-10" dirty="0">
                <a:solidFill>
                  <a:srgbClr val="952A8A"/>
                </a:solidFill>
                <a:latin typeface="Arial"/>
                <a:cs typeface="Arial"/>
              </a:rPr>
              <a:t>InPlace</a:t>
            </a:r>
            <a:endParaRPr sz="1400" dirty="0">
              <a:latin typeface="Arial"/>
              <a:cs typeface="Arial"/>
            </a:endParaRPr>
          </a:p>
          <a:p>
            <a:pPr marL="12700" marR="5080">
              <a:lnSpc>
                <a:spcPct val="100000"/>
              </a:lnSpc>
              <a:spcBef>
                <a:spcPts val="740"/>
              </a:spcBef>
            </a:pPr>
            <a:r>
              <a:rPr sz="1200" dirty="0">
                <a:solidFill>
                  <a:srgbClr val="2B2B2B"/>
                </a:solidFill>
                <a:latin typeface="Arial"/>
                <a:cs typeface="Arial"/>
              </a:rPr>
              <a:t>Most</a:t>
            </a:r>
            <a:r>
              <a:rPr sz="1200" spc="-20" dirty="0">
                <a:solidFill>
                  <a:srgbClr val="2B2B2B"/>
                </a:solidFill>
                <a:latin typeface="Arial"/>
                <a:cs typeface="Arial"/>
              </a:rPr>
              <a:t> </a:t>
            </a:r>
            <a:r>
              <a:rPr sz="1200" dirty="0">
                <a:solidFill>
                  <a:srgbClr val="2B2B2B"/>
                </a:solidFill>
                <a:latin typeface="Arial"/>
                <a:cs typeface="Arial"/>
              </a:rPr>
              <a:t>of</a:t>
            </a:r>
            <a:r>
              <a:rPr sz="1200" spc="-25" dirty="0">
                <a:solidFill>
                  <a:srgbClr val="2B2B2B"/>
                </a:solidFill>
                <a:latin typeface="Arial"/>
                <a:cs typeface="Arial"/>
              </a:rPr>
              <a:t> </a:t>
            </a:r>
            <a:r>
              <a:rPr sz="1200" dirty="0">
                <a:solidFill>
                  <a:srgbClr val="2B2B2B"/>
                </a:solidFill>
                <a:latin typeface="Arial"/>
                <a:cs typeface="Arial"/>
              </a:rPr>
              <a:t>your</a:t>
            </a:r>
            <a:r>
              <a:rPr sz="1200" spc="-15" dirty="0">
                <a:solidFill>
                  <a:srgbClr val="2B2B2B"/>
                </a:solidFill>
                <a:latin typeface="Arial"/>
                <a:cs typeface="Arial"/>
              </a:rPr>
              <a:t> </a:t>
            </a:r>
            <a:r>
              <a:rPr sz="1200" dirty="0">
                <a:solidFill>
                  <a:srgbClr val="2B2B2B"/>
                </a:solidFill>
                <a:latin typeface="Arial"/>
                <a:cs typeface="Arial"/>
              </a:rPr>
              <a:t>compliance</a:t>
            </a:r>
            <a:r>
              <a:rPr sz="1200" spc="-60" dirty="0">
                <a:solidFill>
                  <a:srgbClr val="2B2B2B"/>
                </a:solidFill>
                <a:latin typeface="Arial"/>
                <a:cs typeface="Arial"/>
              </a:rPr>
              <a:t> </a:t>
            </a:r>
            <a:r>
              <a:rPr sz="1200" dirty="0">
                <a:solidFill>
                  <a:srgbClr val="2B2B2B"/>
                </a:solidFill>
                <a:latin typeface="Arial"/>
                <a:cs typeface="Arial"/>
              </a:rPr>
              <a:t>documentation</a:t>
            </a:r>
            <a:r>
              <a:rPr sz="1200" spc="-45" dirty="0">
                <a:solidFill>
                  <a:srgbClr val="2B2B2B"/>
                </a:solidFill>
                <a:latin typeface="Arial"/>
                <a:cs typeface="Arial"/>
              </a:rPr>
              <a:t> </a:t>
            </a:r>
            <a:r>
              <a:rPr sz="1200" dirty="0">
                <a:solidFill>
                  <a:srgbClr val="2B2B2B"/>
                </a:solidFill>
                <a:latin typeface="Arial"/>
                <a:cs typeface="Arial"/>
              </a:rPr>
              <a:t>will</a:t>
            </a:r>
            <a:r>
              <a:rPr sz="1200" spc="-15" dirty="0">
                <a:solidFill>
                  <a:srgbClr val="2B2B2B"/>
                </a:solidFill>
                <a:latin typeface="Arial"/>
                <a:cs typeface="Arial"/>
              </a:rPr>
              <a:t> </a:t>
            </a:r>
            <a:r>
              <a:rPr sz="1200" dirty="0">
                <a:solidFill>
                  <a:srgbClr val="2B2B2B"/>
                </a:solidFill>
                <a:latin typeface="Arial"/>
                <a:cs typeface="Arial"/>
              </a:rPr>
              <a:t>need</a:t>
            </a:r>
            <a:r>
              <a:rPr sz="1200" spc="-45" dirty="0">
                <a:solidFill>
                  <a:srgbClr val="2B2B2B"/>
                </a:solidFill>
                <a:latin typeface="Arial"/>
                <a:cs typeface="Arial"/>
              </a:rPr>
              <a:t> </a:t>
            </a:r>
            <a:r>
              <a:rPr sz="1200" dirty="0">
                <a:solidFill>
                  <a:srgbClr val="2B2B2B"/>
                </a:solidFill>
                <a:latin typeface="Arial"/>
                <a:cs typeface="Arial"/>
              </a:rPr>
              <a:t>to</a:t>
            </a:r>
            <a:r>
              <a:rPr sz="1200" spc="-10" dirty="0">
                <a:solidFill>
                  <a:srgbClr val="2B2B2B"/>
                </a:solidFill>
                <a:latin typeface="Arial"/>
                <a:cs typeface="Arial"/>
              </a:rPr>
              <a:t> </a:t>
            </a:r>
            <a:r>
              <a:rPr sz="1200" dirty="0">
                <a:solidFill>
                  <a:srgbClr val="2B2B2B"/>
                </a:solidFill>
                <a:latin typeface="Arial"/>
                <a:cs typeface="Arial"/>
              </a:rPr>
              <a:t>be</a:t>
            </a:r>
            <a:r>
              <a:rPr sz="1200" spc="-35" dirty="0">
                <a:solidFill>
                  <a:srgbClr val="2B2B2B"/>
                </a:solidFill>
                <a:latin typeface="Arial"/>
                <a:cs typeface="Arial"/>
              </a:rPr>
              <a:t> </a:t>
            </a:r>
            <a:r>
              <a:rPr sz="1200" dirty="0">
                <a:solidFill>
                  <a:srgbClr val="2B2B2B"/>
                </a:solidFill>
                <a:latin typeface="Arial"/>
                <a:cs typeface="Arial"/>
              </a:rPr>
              <a:t>uploaded</a:t>
            </a:r>
            <a:r>
              <a:rPr sz="1200" spc="-45" dirty="0">
                <a:solidFill>
                  <a:srgbClr val="2B2B2B"/>
                </a:solidFill>
                <a:latin typeface="Arial"/>
                <a:cs typeface="Arial"/>
              </a:rPr>
              <a:t> </a:t>
            </a:r>
            <a:r>
              <a:rPr sz="1200" dirty="0">
                <a:solidFill>
                  <a:srgbClr val="2B2B2B"/>
                </a:solidFill>
                <a:latin typeface="Arial"/>
                <a:cs typeface="Arial"/>
              </a:rPr>
              <a:t>to</a:t>
            </a:r>
            <a:r>
              <a:rPr sz="1200" spc="20" dirty="0">
                <a:solidFill>
                  <a:srgbClr val="2B2B2B"/>
                </a:solidFill>
                <a:latin typeface="Arial"/>
                <a:cs typeface="Arial"/>
              </a:rPr>
              <a:t> </a:t>
            </a:r>
            <a:r>
              <a:rPr sz="1200" u="sng" dirty="0">
                <a:solidFill>
                  <a:srgbClr val="512379"/>
                </a:solidFill>
                <a:uFill>
                  <a:solidFill>
                    <a:srgbClr val="512379"/>
                  </a:solidFill>
                </a:uFill>
                <a:latin typeface="Arial"/>
                <a:cs typeface="Arial"/>
                <a:hlinkClick r:id="rId4"/>
              </a:rPr>
              <a:t>InPlace</a:t>
            </a:r>
            <a:r>
              <a:rPr sz="1200" u="none" spc="-30" dirty="0">
                <a:solidFill>
                  <a:srgbClr val="512379"/>
                </a:solidFill>
                <a:latin typeface="Arial"/>
                <a:cs typeface="Arial"/>
              </a:rPr>
              <a:t> </a:t>
            </a:r>
            <a:r>
              <a:rPr sz="1200" u="none" dirty="0">
                <a:solidFill>
                  <a:srgbClr val="2B2B2B"/>
                </a:solidFill>
                <a:latin typeface="Arial"/>
                <a:cs typeface="Arial"/>
              </a:rPr>
              <a:t>for</a:t>
            </a:r>
            <a:r>
              <a:rPr sz="1200" u="none" spc="-40" dirty="0">
                <a:solidFill>
                  <a:srgbClr val="2B2B2B"/>
                </a:solidFill>
                <a:latin typeface="Arial"/>
                <a:cs typeface="Arial"/>
              </a:rPr>
              <a:t> </a:t>
            </a:r>
            <a:r>
              <a:rPr sz="1200" u="none" dirty="0">
                <a:solidFill>
                  <a:srgbClr val="2B2B2B"/>
                </a:solidFill>
                <a:latin typeface="Arial"/>
                <a:cs typeface="Arial"/>
              </a:rPr>
              <a:t>verification</a:t>
            </a:r>
            <a:r>
              <a:rPr sz="1200" u="none" spc="-35" dirty="0">
                <a:solidFill>
                  <a:srgbClr val="2B2B2B"/>
                </a:solidFill>
                <a:latin typeface="Arial"/>
                <a:cs typeface="Arial"/>
              </a:rPr>
              <a:t> </a:t>
            </a:r>
            <a:r>
              <a:rPr sz="1200" u="none" dirty="0">
                <a:solidFill>
                  <a:srgbClr val="2B2B2B"/>
                </a:solidFill>
                <a:latin typeface="Arial"/>
                <a:cs typeface="Arial"/>
              </a:rPr>
              <a:t>by</a:t>
            </a:r>
            <a:r>
              <a:rPr sz="1200" u="none" spc="-30" dirty="0">
                <a:solidFill>
                  <a:srgbClr val="2B2B2B"/>
                </a:solidFill>
                <a:latin typeface="Arial"/>
                <a:cs typeface="Arial"/>
              </a:rPr>
              <a:t> </a:t>
            </a:r>
            <a:r>
              <a:rPr sz="1200" u="none" dirty="0">
                <a:solidFill>
                  <a:srgbClr val="2B2B2B"/>
                </a:solidFill>
                <a:latin typeface="Arial"/>
                <a:cs typeface="Arial"/>
              </a:rPr>
              <a:t>the</a:t>
            </a:r>
            <a:r>
              <a:rPr sz="1200" u="none" spc="-25" dirty="0">
                <a:solidFill>
                  <a:srgbClr val="2B2B2B"/>
                </a:solidFill>
                <a:latin typeface="Arial"/>
                <a:cs typeface="Arial"/>
              </a:rPr>
              <a:t> </a:t>
            </a:r>
            <a:r>
              <a:rPr sz="1200" u="none" dirty="0">
                <a:solidFill>
                  <a:srgbClr val="2B2B2B"/>
                </a:solidFill>
                <a:latin typeface="Arial"/>
                <a:cs typeface="Arial"/>
              </a:rPr>
              <a:t>H</a:t>
            </a:r>
            <a:r>
              <a:rPr lang="en-AU" sz="1200" u="none" dirty="0">
                <a:solidFill>
                  <a:srgbClr val="2B2B2B"/>
                </a:solidFill>
                <a:latin typeface="Arial"/>
                <a:cs typeface="Arial"/>
              </a:rPr>
              <a:t>M</a:t>
            </a:r>
            <a:r>
              <a:rPr sz="1200" u="none" dirty="0">
                <a:solidFill>
                  <a:srgbClr val="2B2B2B"/>
                </a:solidFill>
                <a:latin typeface="Arial"/>
                <a:cs typeface="Arial"/>
              </a:rPr>
              <a:t>BS</a:t>
            </a:r>
            <a:r>
              <a:rPr sz="1200" u="none" spc="-25" dirty="0">
                <a:solidFill>
                  <a:srgbClr val="2B2B2B"/>
                </a:solidFill>
                <a:latin typeface="Arial"/>
                <a:cs typeface="Arial"/>
              </a:rPr>
              <a:t> </a:t>
            </a:r>
            <a:r>
              <a:rPr sz="1200" u="none" dirty="0">
                <a:solidFill>
                  <a:srgbClr val="2B2B2B"/>
                </a:solidFill>
                <a:latin typeface="Arial"/>
                <a:cs typeface="Arial"/>
              </a:rPr>
              <a:t>Placement</a:t>
            </a:r>
            <a:r>
              <a:rPr sz="1200" u="none" spc="-50" dirty="0">
                <a:solidFill>
                  <a:srgbClr val="2B2B2B"/>
                </a:solidFill>
                <a:latin typeface="Arial"/>
                <a:cs typeface="Arial"/>
              </a:rPr>
              <a:t> </a:t>
            </a:r>
            <a:r>
              <a:rPr sz="1200" u="none" dirty="0">
                <a:solidFill>
                  <a:srgbClr val="2B2B2B"/>
                </a:solidFill>
                <a:latin typeface="Arial"/>
                <a:cs typeface="Arial"/>
              </a:rPr>
              <a:t>Ready</a:t>
            </a:r>
            <a:r>
              <a:rPr sz="1200" u="none" spc="-65" dirty="0">
                <a:solidFill>
                  <a:srgbClr val="2B2B2B"/>
                </a:solidFill>
                <a:latin typeface="Arial"/>
                <a:cs typeface="Arial"/>
              </a:rPr>
              <a:t> </a:t>
            </a:r>
            <a:r>
              <a:rPr sz="1200" u="none" spc="-25" dirty="0">
                <a:solidFill>
                  <a:srgbClr val="2B2B2B"/>
                </a:solidFill>
                <a:latin typeface="Arial"/>
                <a:cs typeface="Arial"/>
              </a:rPr>
              <a:t>Team.</a:t>
            </a:r>
            <a:r>
              <a:rPr sz="1200" u="none" spc="-35" dirty="0">
                <a:solidFill>
                  <a:srgbClr val="2B2B2B"/>
                </a:solidFill>
                <a:latin typeface="Arial"/>
                <a:cs typeface="Arial"/>
              </a:rPr>
              <a:t> </a:t>
            </a:r>
            <a:r>
              <a:rPr sz="1200" u="none" spc="-10" dirty="0">
                <a:solidFill>
                  <a:srgbClr val="2B2B2B"/>
                </a:solidFill>
                <a:latin typeface="Arial"/>
                <a:cs typeface="Arial"/>
              </a:rPr>
              <a:t>Before </a:t>
            </a:r>
            <a:r>
              <a:rPr sz="1200" u="none" dirty="0">
                <a:solidFill>
                  <a:srgbClr val="2B2B2B"/>
                </a:solidFill>
                <a:latin typeface="Arial"/>
                <a:cs typeface="Arial"/>
              </a:rPr>
              <a:t>you</a:t>
            </a:r>
            <a:r>
              <a:rPr sz="1200" u="none" spc="-15" dirty="0">
                <a:solidFill>
                  <a:srgbClr val="2B2B2B"/>
                </a:solidFill>
                <a:latin typeface="Arial"/>
                <a:cs typeface="Arial"/>
              </a:rPr>
              <a:t> </a:t>
            </a:r>
            <a:r>
              <a:rPr sz="1200" u="none" dirty="0">
                <a:solidFill>
                  <a:srgbClr val="2B2B2B"/>
                </a:solidFill>
                <a:latin typeface="Arial"/>
                <a:cs typeface="Arial"/>
              </a:rPr>
              <a:t>can</a:t>
            </a:r>
            <a:r>
              <a:rPr sz="1200" u="none" spc="-35" dirty="0">
                <a:solidFill>
                  <a:srgbClr val="2B2B2B"/>
                </a:solidFill>
                <a:latin typeface="Arial"/>
                <a:cs typeface="Arial"/>
              </a:rPr>
              <a:t> </a:t>
            </a:r>
            <a:r>
              <a:rPr sz="1200" u="none" dirty="0">
                <a:solidFill>
                  <a:srgbClr val="2B2B2B"/>
                </a:solidFill>
                <a:latin typeface="Arial"/>
                <a:cs typeface="Arial"/>
              </a:rPr>
              <a:t>access</a:t>
            </a:r>
            <a:r>
              <a:rPr sz="1200" u="none" spc="-20" dirty="0">
                <a:solidFill>
                  <a:srgbClr val="2B2B2B"/>
                </a:solidFill>
                <a:latin typeface="Arial"/>
                <a:cs typeface="Arial"/>
              </a:rPr>
              <a:t> </a:t>
            </a:r>
            <a:r>
              <a:rPr sz="1200" u="none" dirty="0">
                <a:solidFill>
                  <a:srgbClr val="2B2B2B"/>
                </a:solidFill>
                <a:latin typeface="Arial"/>
                <a:cs typeface="Arial"/>
              </a:rPr>
              <a:t>InPlace,</a:t>
            </a:r>
            <a:r>
              <a:rPr sz="1200" u="none" spc="-45" dirty="0">
                <a:solidFill>
                  <a:srgbClr val="2B2B2B"/>
                </a:solidFill>
                <a:latin typeface="Arial"/>
                <a:cs typeface="Arial"/>
              </a:rPr>
              <a:t> </a:t>
            </a:r>
            <a:r>
              <a:rPr sz="1200" u="none" dirty="0">
                <a:solidFill>
                  <a:srgbClr val="2B2B2B"/>
                </a:solidFill>
                <a:latin typeface="Arial"/>
                <a:cs typeface="Arial"/>
              </a:rPr>
              <a:t>you</a:t>
            </a:r>
            <a:r>
              <a:rPr sz="1200" u="none" spc="-15" dirty="0">
                <a:solidFill>
                  <a:srgbClr val="2B2B2B"/>
                </a:solidFill>
                <a:latin typeface="Arial"/>
                <a:cs typeface="Arial"/>
              </a:rPr>
              <a:t> </a:t>
            </a:r>
            <a:r>
              <a:rPr sz="1200" u="none" dirty="0">
                <a:solidFill>
                  <a:srgbClr val="2B2B2B"/>
                </a:solidFill>
                <a:latin typeface="Arial"/>
                <a:cs typeface="Arial"/>
              </a:rPr>
              <a:t>must</a:t>
            </a:r>
            <a:r>
              <a:rPr sz="1200" u="none" spc="-25" dirty="0">
                <a:solidFill>
                  <a:srgbClr val="2B2B2B"/>
                </a:solidFill>
                <a:latin typeface="Arial"/>
                <a:cs typeface="Arial"/>
              </a:rPr>
              <a:t> </a:t>
            </a:r>
            <a:r>
              <a:rPr sz="1200" u="none" dirty="0">
                <a:solidFill>
                  <a:srgbClr val="2B2B2B"/>
                </a:solidFill>
                <a:latin typeface="Arial"/>
                <a:cs typeface="Arial"/>
              </a:rPr>
              <a:t>be</a:t>
            </a:r>
            <a:r>
              <a:rPr sz="1200" u="none" spc="-30" dirty="0">
                <a:solidFill>
                  <a:srgbClr val="2B2B2B"/>
                </a:solidFill>
                <a:latin typeface="Arial"/>
                <a:cs typeface="Arial"/>
              </a:rPr>
              <a:t> </a:t>
            </a:r>
            <a:r>
              <a:rPr sz="1200" u="none" dirty="0">
                <a:solidFill>
                  <a:srgbClr val="2B2B2B"/>
                </a:solidFill>
                <a:latin typeface="Arial"/>
                <a:cs typeface="Arial"/>
              </a:rPr>
              <a:t>enrolled</a:t>
            </a:r>
            <a:r>
              <a:rPr sz="1200" u="none" spc="-55" dirty="0">
                <a:solidFill>
                  <a:srgbClr val="2B2B2B"/>
                </a:solidFill>
                <a:latin typeface="Arial"/>
                <a:cs typeface="Arial"/>
              </a:rPr>
              <a:t> </a:t>
            </a:r>
            <a:r>
              <a:rPr sz="1200" u="none" dirty="0">
                <a:solidFill>
                  <a:srgbClr val="2B2B2B"/>
                </a:solidFill>
                <a:latin typeface="Arial"/>
                <a:cs typeface="Arial"/>
              </a:rPr>
              <a:t>in</a:t>
            </a:r>
            <a:r>
              <a:rPr sz="1200" u="none" spc="-15" dirty="0">
                <a:solidFill>
                  <a:srgbClr val="2B2B2B"/>
                </a:solidFill>
                <a:latin typeface="Arial"/>
                <a:cs typeface="Arial"/>
              </a:rPr>
              <a:t> </a:t>
            </a:r>
            <a:r>
              <a:rPr sz="1200" u="none" dirty="0">
                <a:solidFill>
                  <a:srgbClr val="2B2B2B"/>
                </a:solidFill>
                <a:latin typeface="Arial"/>
                <a:cs typeface="Arial"/>
              </a:rPr>
              <a:t>your</a:t>
            </a:r>
            <a:r>
              <a:rPr sz="1200" u="none" spc="-25" dirty="0">
                <a:solidFill>
                  <a:srgbClr val="2B2B2B"/>
                </a:solidFill>
                <a:latin typeface="Arial"/>
                <a:cs typeface="Arial"/>
              </a:rPr>
              <a:t> </a:t>
            </a:r>
            <a:r>
              <a:rPr sz="1200" u="none" dirty="0">
                <a:solidFill>
                  <a:srgbClr val="2B2B2B"/>
                </a:solidFill>
                <a:latin typeface="Arial"/>
                <a:cs typeface="Arial"/>
              </a:rPr>
              <a:t>placement</a:t>
            </a:r>
            <a:r>
              <a:rPr sz="1200" u="none" spc="-50" dirty="0">
                <a:solidFill>
                  <a:srgbClr val="2B2B2B"/>
                </a:solidFill>
                <a:latin typeface="Arial"/>
                <a:cs typeface="Arial"/>
              </a:rPr>
              <a:t> </a:t>
            </a:r>
            <a:r>
              <a:rPr sz="1200" u="none" dirty="0">
                <a:solidFill>
                  <a:srgbClr val="2B2B2B"/>
                </a:solidFill>
                <a:latin typeface="Arial"/>
                <a:cs typeface="Arial"/>
              </a:rPr>
              <a:t>course.</a:t>
            </a:r>
            <a:r>
              <a:rPr sz="1200" u="none" spc="-30" dirty="0">
                <a:solidFill>
                  <a:srgbClr val="2B2B2B"/>
                </a:solidFill>
                <a:latin typeface="Arial"/>
                <a:cs typeface="Arial"/>
              </a:rPr>
              <a:t> </a:t>
            </a:r>
            <a:r>
              <a:rPr sz="1200" u="none" dirty="0">
                <a:solidFill>
                  <a:srgbClr val="2B2B2B"/>
                </a:solidFill>
                <a:latin typeface="Arial"/>
                <a:cs typeface="Arial"/>
              </a:rPr>
              <a:t>Please</a:t>
            </a:r>
            <a:r>
              <a:rPr sz="1200" u="none" spc="-45" dirty="0">
                <a:solidFill>
                  <a:srgbClr val="2B2B2B"/>
                </a:solidFill>
                <a:latin typeface="Arial"/>
                <a:cs typeface="Arial"/>
              </a:rPr>
              <a:t> </a:t>
            </a:r>
            <a:r>
              <a:rPr sz="1200" u="none" dirty="0">
                <a:solidFill>
                  <a:srgbClr val="2B2B2B"/>
                </a:solidFill>
                <a:latin typeface="Arial"/>
                <a:cs typeface="Arial"/>
              </a:rPr>
              <a:t>watch</a:t>
            </a:r>
            <a:r>
              <a:rPr sz="1200" u="none" spc="-5" dirty="0">
                <a:solidFill>
                  <a:srgbClr val="2B2B2B"/>
                </a:solidFill>
                <a:latin typeface="Arial"/>
                <a:cs typeface="Arial"/>
              </a:rPr>
              <a:t> </a:t>
            </a:r>
            <a:r>
              <a:rPr sz="1200" u="none" dirty="0">
                <a:solidFill>
                  <a:srgbClr val="2B2B2B"/>
                </a:solidFill>
                <a:latin typeface="Arial"/>
                <a:cs typeface="Arial"/>
              </a:rPr>
              <a:t>the</a:t>
            </a:r>
            <a:r>
              <a:rPr sz="1200" u="none" spc="-25" dirty="0">
                <a:solidFill>
                  <a:srgbClr val="2B2B2B"/>
                </a:solidFill>
                <a:latin typeface="Arial"/>
                <a:cs typeface="Arial"/>
              </a:rPr>
              <a:t> </a:t>
            </a:r>
            <a:r>
              <a:rPr sz="1200" u="none" dirty="0">
                <a:solidFill>
                  <a:srgbClr val="2B2B2B"/>
                </a:solidFill>
                <a:latin typeface="Arial"/>
                <a:cs typeface="Arial"/>
                <a:hlinkClick r:id="rId5"/>
              </a:rPr>
              <a:t>video</a:t>
            </a:r>
            <a:r>
              <a:rPr sz="1200" u="none" spc="-30" dirty="0">
                <a:solidFill>
                  <a:srgbClr val="2B2B2B"/>
                </a:solidFill>
                <a:latin typeface="Arial"/>
                <a:cs typeface="Arial"/>
                <a:hlinkClick r:id="rId5"/>
              </a:rPr>
              <a:t> </a:t>
            </a:r>
            <a:r>
              <a:rPr sz="1200" u="none" dirty="0">
                <a:solidFill>
                  <a:srgbClr val="2B2B2B"/>
                </a:solidFill>
                <a:latin typeface="Arial"/>
                <a:cs typeface="Arial"/>
                <a:hlinkClick r:id="rId5"/>
              </a:rPr>
              <a:t>tutorial</a:t>
            </a:r>
            <a:r>
              <a:rPr sz="1200" u="none" spc="-40" dirty="0">
                <a:solidFill>
                  <a:srgbClr val="2B2B2B"/>
                </a:solidFill>
                <a:latin typeface="Arial"/>
                <a:cs typeface="Arial"/>
                <a:hlinkClick r:id="rId5"/>
              </a:rPr>
              <a:t> </a:t>
            </a:r>
            <a:r>
              <a:rPr sz="1200" u="none" dirty="0">
                <a:solidFill>
                  <a:srgbClr val="2B2B2B"/>
                </a:solidFill>
                <a:latin typeface="Arial"/>
                <a:cs typeface="Arial"/>
              </a:rPr>
              <a:t>on</a:t>
            </a:r>
            <a:r>
              <a:rPr sz="1200" u="none" spc="-20" dirty="0">
                <a:solidFill>
                  <a:srgbClr val="2B2B2B"/>
                </a:solidFill>
                <a:latin typeface="Arial"/>
                <a:cs typeface="Arial"/>
              </a:rPr>
              <a:t> </a:t>
            </a:r>
            <a:r>
              <a:rPr sz="1200" u="none" dirty="0">
                <a:solidFill>
                  <a:srgbClr val="2B2B2B"/>
                </a:solidFill>
                <a:latin typeface="Arial"/>
                <a:cs typeface="Arial"/>
              </a:rPr>
              <a:t>our</a:t>
            </a:r>
            <a:r>
              <a:rPr sz="1200" u="none" spc="-30" dirty="0">
                <a:solidFill>
                  <a:srgbClr val="2B2B2B"/>
                </a:solidFill>
                <a:latin typeface="Arial"/>
                <a:cs typeface="Arial"/>
              </a:rPr>
              <a:t> </a:t>
            </a:r>
            <a:r>
              <a:rPr sz="1200" u="none" dirty="0">
                <a:solidFill>
                  <a:srgbClr val="2B2B2B"/>
                </a:solidFill>
                <a:latin typeface="Arial"/>
                <a:cs typeface="Arial"/>
              </a:rPr>
              <a:t>website</a:t>
            </a:r>
            <a:r>
              <a:rPr sz="1200" u="none" spc="-30" dirty="0">
                <a:solidFill>
                  <a:srgbClr val="2B2B2B"/>
                </a:solidFill>
                <a:latin typeface="Arial"/>
                <a:cs typeface="Arial"/>
              </a:rPr>
              <a:t> </a:t>
            </a:r>
            <a:r>
              <a:rPr sz="1200" u="none" dirty="0">
                <a:solidFill>
                  <a:srgbClr val="2B2B2B"/>
                </a:solidFill>
                <a:latin typeface="Arial"/>
                <a:cs typeface="Arial"/>
              </a:rPr>
              <a:t>for</a:t>
            </a:r>
            <a:r>
              <a:rPr sz="1200" u="none" spc="-30" dirty="0">
                <a:solidFill>
                  <a:srgbClr val="2B2B2B"/>
                </a:solidFill>
                <a:latin typeface="Arial"/>
                <a:cs typeface="Arial"/>
              </a:rPr>
              <a:t> </a:t>
            </a:r>
            <a:r>
              <a:rPr sz="1200" u="none" spc="-10" dirty="0">
                <a:solidFill>
                  <a:srgbClr val="2B2B2B"/>
                </a:solidFill>
                <a:latin typeface="Arial"/>
                <a:cs typeface="Arial"/>
              </a:rPr>
              <a:t>information </a:t>
            </a:r>
            <a:r>
              <a:rPr sz="1200" u="none" dirty="0">
                <a:solidFill>
                  <a:srgbClr val="2B2B2B"/>
                </a:solidFill>
                <a:latin typeface="Arial"/>
                <a:cs typeface="Arial"/>
              </a:rPr>
              <a:t>about</a:t>
            </a:r>
            <a:r>
              <a:rPr sz="1200" u="none" spc="-50" dirty="0">
                <a:solidFill>
                  <a:srgbClr val="2B2B2B"/>
                </a:solidFill>
                <a:latin typeface="Arial"/>
                <a:cs typeface="Arial"/>
              </a:rPr>
              <a:t> </a:t>
            </a:r>
            <a:r>
              <a:rPr sz="1200" u="none" dirty="0">
                <a:solidFill>
                  <a:srgbClr val="2B2B2B"/>
                </a:solidFill>
                <a:latin typeface="Arial"/>
                <a:cs typeface="Arial"/>
              </a:rPr>
              <a:t>how</a:t>
            </a:r>
            <a:r>
              <a:rPr sz="1200" u="none" spc="-35" dirty="0">
                <a:solidFill>
                  <a:srgbClr val="2B2B2B"/>
                </a:solidFill>
                <a:latin typeface="Arial"/>
                <a:cs typeface="Arial"/>
              </a:rPr>
              <a:t> </a:t>
            </a:r>
            <a:r>
              <a:rPr sz="1200" u="none" dirty="0">
                <a:solidFill>
                  <a:srgbClr val="2B2B2B"/>
                </a:solidFill>
                <a:latin typeface="Arial"/>
                <a:cs typeface="Arial"/>
              </a:rPr>
              <a:t>to</a:t>
            </a:r>
            <a:r>
              <a:rPr sz="1200" u="none" spc="-5" dirty="0">
                <a:solidFill>
                  <a:srgbClr val="2B2B2B"/>
                </a:solidFill>
                <a:latin typeface="Arial"/>
                <a:cs typeface="Arial"/>
              </a:rPr>
              <a:t> </a:t>
            </a:r>
            <a:r>
              <a:rPr sz="1200" u="none" dirty="0">
                <a:solidFill>
                  <a:srgbClr val="2B2B2B"/>
                </a:solidFill>
                <a:latin typeface="Arial"/>
                <a:cs typeface="Arial"/>
              </a:rPr>
              <a:t>navigate</a:t>
            </a:r>
            <a:r>
              <a:rPr sz="1200" u="none" spc="-30" dirty="0">
                <a:solidFill>
                  <a:srgbClr val="2B2B2B"/>
                </a:solidFill>
                <a:latin typeface="Arial"/>
                <a:cs typeface="Arial"/>
              </a:rPr>
              <a:t> </a:t>
            </a:r>
            <a:r>
              <a:rPr sz="1200" u="none" dirty="0">
                <a:solidFill>
                  <a:srgbClr val="2B2B2B"/>
                </a:solidFill>
                <a:latin typeface="Arial"/>
                <a:cs typeface="Arial"/>
              </a:rPr>
              <a:t>InPlace</a:t>
            </a:r>
            <a:r>
              <a:rPr sz="1200" u="none" spc="-30" dirty="0">
                <a:solidFill>
                  <a:srgbClr val="2B2B2B"/>
                </a:solidFill>
                <a:latin typeface="Arial"/>
                <a:cs typeface="Arial"/>
              </a:rPr>
              <a:t> </a:t>
            </a:r>
            <a:r>
              <a:rPr sz="1200" u="none" dirty="0">
                <a:solidFill>
                  <a:srgbClr val="2B2B2B"/>
                </a:solidFill>
                <a:latin typeface="Arial"/>
                <a:cs typeface="Arial"/>
              </a:rPr>
              <a:t>and</a:t>
            </a:r>
            <a:r>
              <a:rPr sz="1200" u="none" spc="-40" dirty="0">
                <a:solidFill>
                  <a:srgbClr val="2B2B2B"/>
                </a:solidFill>
                <a:latin typeface="Arial"/>
                <a:cs typeface="Arial"/>
              </a:rPr>
              <a:t> </a:t>
            </a:r>
            <a:r>
              <a:rPr sz="1200" u="none" dirty="0">
                <a:solidFill>
                  <a:srgbClr val="2B2B2B"/>
                </a:solidFill>
                <a:latin typeface="Arial"/>
                <a:cs typeface="Arial"/>
              </a:rPr>
              <a:t>submit</a:t>
            </a:r>
            <a:r>
              <a:rPr sz="1200" u="none" spc="-35" dirty="0">
                <a:solidFill>
                  <a:srgbClr val="2B2B2B"/>
                </a:solidFill>
                <a:latin typeface="Arial"/>
                <a:cs typeface="Arial"/>
              </a:rPr>
              <a:t> </a:t>
            </a:r>
            <a:r>
              <a:rPr sz="1200" u="none" dirty="0">
                <a:solidFill>
                  <a:srgbClr val="2B2B2B"/>
                </a:solidFill>
                <a:latin typeface="Arial"/>
                <a:cs typeface="Arial"/>
              </a:rPr>
              <a:t>your</a:t>
            </a:r>
            <a:r>
              <a:rPr sz="1200" u="none" spc="-15" dirty="0">
                <a:solidFill>
                  <a:srgbClr val="2B2B2B"/>
                </a:solidFill>
                <a:latin typeface="Arial"/>
                <a:cs typeface="Arial"/>
              </a:rPr>
              <a:t> </a:t>
            </a:r>
            <a:r>
              <a:rPr sz="1200" u="none" spc="-10" dirty="0">
                <a:solidFill>
                  <a:srgbClr val="2B2B2B"/>
                </a:solidFill>
                <a:latin typeface="Arial"/>
                <a:cs typeface="Arial"/>
              </a:rPr>
              <a:t>documents.</a:t>
            </a:r>
            <a:endParaRPr sz="1200" dirty="0">
              <a:latin typeface="Arial"/>
              <a:cs typeface="Arial"/>
            </a:endParaRPr>
          </a:p>
          <a:p>
            <a:pPr>
              <a:lnSpc>
                <a:spcPct val="100000"/>
              </a:lnSpc>
              <a:spcBef>
                <a:spcPts val="120"/>
              </a:spcBef>
            </a:pPr>
            <a:endParaRPr sz="1200" dirty="0">
              <a:latin typeface="Arial"/>
              <a:cs typeface="Arial"/>
            </a:endParaRPr>
          </a:p>
          <a:p>
            <a:pPr marL="12700">
              <a:lnSpc>
                <a:spcPct val="100000"/>
              </a:lnSpc>
            </a:pPr>
            <a:r>
              <a:rPr sz="1200" dirty="0">
                <a:solidFill>
                  <a:srgbClr val="2B2B2B"/>
                </a:solidFill>
                <a:latin typeface="Arial"/>
                <a:cs typeface="Arial"/>
              </a:rPr>
              <a:t>Please</a:t>
            </a:r>
            <a:r>
              <a:rPr sz="1200" spc="-50" dirty="0">
                <a:solidFill>
                  <a:srgbClr val="2B2B2B"/>
                </a:solidFill>
                <a:latin typeface="Arial"/>
                <a:cs typeface="Arial"/>
              </a:rPr>
              <a:t> </a:t>
            </a:r>
            <a:r>
              <a:rPr sz="1200" dirty="0">
                <a:solidFill>
                  <a:srgbClr val="2B2B2B"/>
                </a:solidFill>
                <a:latin typeface="Arial"/>
                <a:cs typeface="Arial"/>
              </a:rPr>
              <a:t>note:</a:t>
            </a:r>
            <a:r>
              <a:rPr sz="1200" spc="-40" dirty="0">
                <a:solidFill>
                  <a:srgbClr val="2B2B2B"/>
                </a:solidFill>
                <a:latin typeface="Arial"/>
                <a:cs typeface="Arial"/>
              </a:rPr>
              <a:t> </a:t>
            </a:r>
            <a:r>
              <a:rPr sz="1200" dirty="0">
                <a:solidFill>
                  <a:srgbClr val="2B2B2B"/>
                </a:solidFill>
                <a:latin typeface="Arial"/>
                <a:cs typeface="Arial"/>
              </a:rPr>
              <a:t>Not</a:t>
            </a:r>
            <a:r>
              <a:rPr sz="1200" spc="-15" dirty="0">
                <a:solidFill>
                  <a:srgbClr val="2B2B2B"/>
                </a:solidFill>
                <a:latin typeface="Arial"/>
                <a:cs typeface="Arial"/>
              </a:rPr>
              <a:t> </a:t>
            </a:r>
            <a:r>
              <a:rPr sz="1200" dirty="0">
                <a:solidFill>
                  <a:srgbClr val="2B2B2B"/>
                </a:solidFill>
                <a:latin typeface="Arial"/>
                <a:cs typeface="Arial"/>
              </a:rPr>
              <a:t>all</a:t>
            </a:r>
            <a:r>
              <a:rPr sz="1200" spc="-35" dirty="0">
                <a:solidFill>
                  <a:srgbClr val="2B2B2B"/>
                </a:solidFill>
                <a:latin typeface="Arial"/>
                <a:cs typeface="Arial"/>
              </a:rPr>
              <a:t> </a:t>
            </a:r>
            <a:r>
              <a:rPr sz="1200" dirty="0">
                <a:solidFill>
                  <a:srgbClr val="2B2B2B"/>
                </a:solidFill>
                <a:latin typeface="Arial"/>
                <a:cs typeface="Arial"/>
              </a:rPr>
              <a:t>compliance</a:t>
            </a:r>
            <a:r>
              <a:rPr sz="1200" spc="-55" dirty="0">
                <a:solidFill>
                  <a:srgbClr val="2B2B2B"/>
                </a:solidFill>
                <a:latin typeface="Arial"/>
                <a:cs typeface="Arial"/>
              </a:rPr>
              <a:t> </a:t>
            </a:r>
            <a:r>
              <a:rPr sz="1200" dirty="0">
                <a:solidFill>
                  <a:srgbClr val="2B2B2B"/>
                </a:solidFill>
                <a:latin typeface="Arial"/>
                <a:cs typeface="Arial"/>
              </a:rPr>
              <a:t>requirements</a:t>
            </a:r>
            <a:r>
              <a:rPr sz="1200" spc="-50" dirty="0">
                <a:solidFill>
                  <a:srgbClr val="2B2B2B"/>
                </a:solidFill>
                <a:latin typeface="Arial"/>
                <a:cs typeface="Arial"/>
              </a:rPr>
              <a:t> </a:t>
            </a:r>
            <a:r>
              <a:rPr sz="1200" dirty="0">
                <a:solidFill>
                  <a:srgbClr val="2B2B2B"/>
                </a:solidFill>
                <a:latin typeface="Arial"/>
                <a:cs typeface="Arial"/>
              </a:rPr>
              <a:t>are</a:t>
            </a:r>
            <a:r>
              <a:rPr sz="1200" spc="-25" dirty="0">
                <a:solidFill>
                  <a:srgbClr val="2B2B2B"/>
                </a:solidFill>
                <a:latin typeface="Arial"/>
                <a:cs typeface="Arial"/>
              </a:rPr>
              <a:t> </a:t>
            </a:r>
            <a:r>
              <a:rPr sz="1200" dirty="0">
                <a:solidFill>
                  <a:srgbClr val="2B2B2B"/>
                </a:solidFill>
                <a:latin typeface="Arial"/>
                <a:cs typeface="Arial"/>
              </a:rPr>
              <a:t>submitted</a:t>
            </a:r>
            <a:r>
              <a:rPr sz="1200" spc="-50" dirty="0">
                <a:solidFill>
                  <a:srgbClr val="2B2B2B"/>
                </a:solidFill>
                <a:latin typeface="Arial"/>
                <a:cs typeface="Arial"/>
              </a:rPr>
              <a:t> </a:t>
            </a:r>
            <a:r>
              <a:rPr sz="1200" dirty="0">
                <a:solidFill>
                  <a:srgbClr val="2B2B2B"/>
                </a:solidFill>
                <a:latin typeface="Arial"/>
                <a:cs typeface="Arial"/>
              </a:rPr>
              <a:t>via</a:t>
            </a:r>
            <a:r>
              <a:rPr sz="1200" spc="-20" dirty="0">
                <a:solidFill>
                  <a:srgbClr val="2B2B2B"/>
                </a:solidFill>
                <a:latin typeface="Arial"/>
                <a:cs typeface="Arial"/>
              </a:rPr>
              <a:t> </a:t>
            </a:r>
            <a:r>
              <a:rPr sz="1200" dirty="0">
                <a:solidFill>
                  <a:srgbClr val="2B2B2B"/>
                </a:solidFill>
                <a:latin typeface="Arial"/>
                <a:cs typeface="Arial"/>
              </a:rPr>
              <a:t>InPlace.</a:t>
            </a:r>
            <a:r>
              <a:rPr sz="1200" spc="-55" dirty="0">
                <a:solidFill>
                  <a:srgbClr val="2B2B2B"/>
                </a:solidFill>
                <a:latin typeface="Arial"/>
                <a:cs typeface="Arial"/>
              </a:rPr>
              <a:t> </a:t>
            </a:r>
            <a:r>
              <a:rPr sz="1200" spc="-25" dirty="0">
                <a:solidFill>
                  <a:srgbClr val="2B2B2B"/>
                </a:solidFill>
                <a:latin typeface="Arial"/>
                <a:cs typeface="Arial"/>
              </a:rPr>
              <a:t>You </a:t>
            </a:r>
            <a:r>
              <a:rPr sz="1200" dirty="0">
                <a:solidFill>
                  <a:srgbClr val="2B2B2B"/>
                </a:solidFill>
                <a:latin typeface="Arial"/>
                <a:cs typeface="Arial"/>
              </a:rPr>
              <a:t>should</a:t>
            </a:r>
            <a:r>
              <a:rPr sz="1200" spc="-40" dirty="0">
                <a:solidFill>
                  <a:srgbClr val="2B2B2B"/>
                </a:solidFill>
                <a:latin typeface="Arial"/>
                <a:cs typeface="Arial"/>
              </a:rPr>
              <a:t> </a:t>
            </a:r>
            <a:r>
              <a:rPr sz="1200" u="sng" dirty="0">
                <a:solidFill>
                  <a:srgbClr val="512379"/>
                </a:solidFill>
                <a:uFill>
                  <a:solidFill>
                    <a:srgbClr val="512379"/>
                  </a:solidFill>
                </a:uFill>
                <a:latin typeface="Arial"/>
                <a:cs typeface="Arial"/>
                <a:hlinkClick r:id="rId2"/>
              </a:rPr>
              <a:t>review</a:t>
            </a:r>
            <a:r>
              <a:rPr sz="1200" u="sng" spc="-20" dirty="0">
                <a:solidFill>
                  <a:srgbClr val="512379"/>
                </a:solidFill>
                <a:uFill>
                  <a:solidFill>
                    <a:srgbClr val="512379"/>
                  </a:solidFill>
                </a:uFill>
                <a:latin typeface="Arial"/>
                <a:cs typeface="Arial"/>
                <a:hlinkClick r:id="rId2"/>
              </a:rPr>
              <a:t> </a:t>
            </a:r>
            <a:r>
              <a:rPr sz="1200" u="sng" dirty="0">
                <a:solidFill>
                  <a:srgbClr val="512379"/>
                </a:solidFill>
                <a:uFill>
                  <a:solidFill>
                    <a:srgbClr val="512379"/>
                  </a:solidFill>
                </a:uFill>
                <a:latin typeface="Arial"/>
                <a:cs typeface="Arial"/>
                <a:hlinkClick r:id="rId2"/>
              </a:rPr>
              <a:t>your</a:t>
            </a:r>
            <a:r>
              <a:rPr sz="1200" u="sng" spc="-20" dirty="0">
                <a:solidFill>
                  <a:srgbClr val="512379"/>
                </a:solidFill>
                <a:uFill>
                  <a:solidFill>
                    <a:srgbClr val="512379"/>
                  </a:solidFill>
                </a:uFill>
                <a:latin typeface="Arial"/>
                <a:cs typeface="Arial"/>
                <a:hlinkClick r:id="rId2"/>
              </a:rPr>
              <a:t> </a:t>
            </a:r>
            <a:r>
              <a:rPr sz="1200" u="sng" dirty="0">
                <a:solidFill>
                  <a:srgbClr val="512379"/>
                </a:solidFill>
                <a:uFill>
                  <a:solidFill>
                    <a:srgbClr val="512379"/>
                  </a:solidFill>
                </a:uFill>
                <a:latin typeface="Arial"/>
                <a:cs typeface="Arial"/>
                <a:hlinkClick r:id="rId2"/>
              </a:rPr>
              <a:t>discipline’s</a:t>
            </a:r>
            <a:r>
              <a:rPr sz="1200" u="sng" spc="-45" dirty="0">
                <a:solidFill>
                  <a:srgbClr val="512379"/>
                </a:solidFill>
                <a:uFill>
                  <a:solidFill>
                    <a:srgbClr val="512379"/>
                  </a:solidFill>
                </a:uFill>
                <a:latin typeface="Arial"/>
                <a:cs typeface="Arial"/>
                <a:hlinkClick r:id="rId2"/>
              </a:rPr>
              <a:t> </a:t>
            </a:r>
            <a:r>
              <a:rPr sz="1200" u="sng" spc="-10" dirty="0">
                <a:solidFill>
                  <a:srgbClr val="512379"/>
                </a:solidFill>
                <a:uFill>
                  <a:solidFill>
                    <a:srgbClr val="512379"/>
                  </a:solidFill>
                </a:uFill>
                <a:latin typeface="Arial"/>
                <a:cs typeface="Arial"/>
                <a:hlinkClick r:id="rId2"/>
              </a:rPr>
              <a:t>pre-placement</a:t>
            </a:r>
            <a:endParaRPr sz="1200" dirty="0">
              <a:latin typeface="Arial"/>
              <a:cs typeface="Arial"/>
              <a:hlinkClick r:id="rId2"/>
            </a:endParaRPr>
          </a:p>
          <a:p>
            <a:pPr marL="12700">
              <a:lnSpc>
                <a:spcPct val="100000"/>
              </a:lnSpc>
              <a:spcBef>
                <a:spcPts val="5"/>
              </a:spcBef>
            </a:pPr>
            <a:r>
              <a:rPr sz="1200" u="sng" dirty="0">
                <a:solidFill>
                  <a:srgbClr val="512379"/>
                </a:solidFill>
                <a:uFill>
                  <a:solidFill>
                    <a:srgbClr val="512379"/>
                  </a:solidFill>
                </a:uFill>
                <a:latin typeface="Arial"/>
                <a:cs typeface="Arial"/>
                <a:hlinkClick r:id="rId2"/>
              </a:rPr>
              <a:t>requirements</a:t>
            </a:r>
            <a:r>
              <a:rPr sz="1200" u="none" spc="-45" dirty="0">
                <a:solidFill>
                  <a:srgbClr val="512379"/>
                </a:solidFill>
                <a:latin typeface="Arial"/>
                <a:cs typeface="Arial"/>
                <a:hlinkClick r:id="rId2"/>
              </a:rPr>
              <a:t> </a:t>
            </a:r>
            <a:r>
              <a:rPr sz="1200" u="none" dirty="0">
                <a:solidFill>
                  <a:srgbClr val="2B2B2B"/>
                </a:solidFill>
                <a:latin typeface="Arial"/>
                <a:cs typeface="Arial"/>
              </a:rPr>
              <a:t>to</a:t>
            </a:r>
            <a:r>
              <a:rPr sz="1200" u="none" spc="-10" dirty="0">
                <a:solidFill>
                  <a:srgbClr val="2B2B2B"/>
                </a:solidFill>
                <a:latin typeface="Arial"/>
                <a:cs typeface="Arial"/>
              </a:rPr>
              <a:t> </a:t>
            </a:r>
            <a:r>
              <a:rPr sz="1200" u="none" dirty="0">
                <a:solidFill>
                  <a:srgbClr val="2B2B2B"/>
                </a:solidFill>
                <a:latin typeface="Arial"/>
                <a:cs typeface="Arial"/>
              </a:rPr>
              <a:t>determine</a:t>
            </a:r>
            <a:r>
              <a:rPr sz="1200" u="none" spc="-40" dirty="0">
                <a:solidFill>
                  <a:srgbClr val="2B2B2B"/>
                </a:solidFill>
                <a:latin typeface="Arial"/>
                <a:cs typeface="Arial"/>
              </a:rPr>
              <a:t> </a:t>
            </a:r>
            <a:r>
              <a:rPr sz="1200" u="none" dirty="0">
                <a:solidFill>
                  <a:srgbClr val="2B2B2B"/>
                </a:solidFill>
                <a:latin typeface="Arial"/>
                <a:cs typeface="Arial"/>
              </a:rPr>
              <a:t>what</a:t>
            </a:r>
            <a:r>
              <a:rPr sz="1200" u="none" spc="-25" dirty="0">
                <a:solidFill>
                  <a:srgbClr val="2B2B2B"/>
                </a:solidFill>
                <a:latin typeface="Arial"/>
                <a:cs typeface="Arial"/>
              </a:rPr>
              <a:t> </a:t>
            </a:r>
            <a:r>
              <a:rPr sz="1200" u="none" dirty="0">
                <a:solidFill>
                  <a:srgbClr val="2B2B2B"/>
                </a:solidFill>
                <a:latin typeface="Arial"/>
                <a:cs typeface="Arial"/>
              </a:rPr>
              <a:t>you</a:t>
            </a:r>
            <a:r>
              <a:rPr sz="1200" u="none" spc="-15" dirty="0">
                <a:solidFill>
                  <a:srgbClr val="2B2B2B"/>
                </a:solidFill>
                <a:latin typeface="Arial"/>
                <a:cs typeface="Arial"/>
              </a:rPr>
              <a:t> </a:t>
            </a:r>
            <a:r>
              <a:rPr sz="1200" u="none" dirty="0">
                <a:solidFill>
                  <a:srgbClr val="2B2B2B"/>
                </a:solidFill>
                <a:latin typeface="Arial"/>
                <a:cs typeface="Arial"/>
              </a:rPr>
              <a:t>need</a:t>
            </a:r>
            <a:r>
              <a:rPr sz="1200" u="none" spc="-40" dirty="0">
                <a:solidFill>
                  <a:srgbClr val="2B2B2B"/>
                </a:solidFill>
                <a:latin typeface="Arial"/>
                <a:cs typeface="Arial"/>
              </a:rPr>
              <a:t> </a:t>
            </a:r>
            <a:r>
              <a:rPr sz="1200" u="none" dirty="0">
                <a:solidFill>
                  <a:srgbClr val="2B2B2B"/>
                </a:solidFill>
                <a:latin typeface="Arial"/>
                <a:cs typeface="Arial"/>
              </a:rPr>
              <a:t>to</a:t>
            </a:r>
            <a:r>
              <a:rPr sz="1200" u="none" spc="-20" dirty="0">
                <a:solidFill>
                  <a:srgbClr val="2B2B2B"/>
                </a:solidFill>
                <a:latin typeface="Arial"/>
                <a:cs typeface="Arial"/>
              </a:rPr>
              <a:t> </a:t>
            </a:r>
            <a:r>
              <a:rPr sz="1200" u="none" dirty="0">
                <a:solidFill>
                  <a:srgbClr val="2B2B2B"/>
                </a:solidFill>
                <a:latin typeface="Arial"/>
                <a:cs typeface="Arial"/>
              </a:rPr>
              <a:t>do</a:t>
            </a:r>
            <a:r>
              <a:rPr sz="1200" u="none" spc="-25" dirty="0">
                <a:solidFill>
                  <a:srgbClr val="2B2B2B"/>
                </a:solidFill>
                <a:latin typeface="Arial"/>
                <a:cs typeface="Arial"/>
              </a:rPr>
              <a:t> </a:t>
            </a:r>
            <a:r>
              <a:rPr sz="1200" u="none" dirty="0">
                <a:solidFill>
                  <a:srgbClr val="2B2B2B"/>
                </a:solidFill>
                <a:latin typeface="Arial"/>
                <a:cs typeface="Arial"/>
              </a:rPr>
              <a:t>and</a:t>
            </a:r>
            <a:r>
              <a:rPr sz="1200" u="none" spc="-45" dirty="0">
                <a:solidFill>
                  <a:srgbClr val="2B2B2B"/>
                </a:solidFill>
                <a:latin typeface="Arial"/>
                <a:cs typeface="Arial"/>
              </a:rPr>
              <a:t> </a:t>
            </a:r>
            <a:r>
              <a:rPr sz="1200" u="none" spc="-10" dirty="0">
                <a:solidFill>
                  <a:srgbClr val="2B2B2B"/>
                </a:solidFill>
                <a:latin typeface="Arial"/>
                <a:cs typeface="Arial"/>
              </a:rPr>
              <a:t>when.</a:t>
            </a:r>
            <a:endParaRPr sz="1200" dirty="0">
              <a:latin typeface="Arial"/>
              <a:cs typeface="Arial"/>
            </a:endParaRPr>
          </a:p>
          <a:p>
            <a:pPr>
              <a:lnSpc>
                <a:spcPct val="100000"/>
              </a:lnSpc>
            </a:pPr>
            <a:endParaRPr sz="1200" dirty="0">
              <a:latin typeface="Arial"/>
              <a:cs typeface="Arial"/>
            </a:endParaRPr>
          </a:p>
          <a:p>
            <a:pPr>
              <a:lnSpc>
                <a:spcPct val="100000"/>
              </a:lnSpc>
              <a:spcBef>
                <a:spcPts val="950"/>
              </a:spcBef>
            </a:pPr>
            <a:endParaRPr sz="1200" dirty="0">
              <a:latin typeface="Arial"/>
              <a:cs typeface="Arial"/>
            </a:endParaRPr>
          </a:p>
          <a:p>
            <a:pPr marL="12700">
              <a:lnSpc>
                <a:spcPct val="100000"/>
              </a:lnSpc>
            </a:pPr>
            <a:r>
              <a:rPr sz="1400" spc="-10" dirty="0">
                <a:solidFill>
                  <a:srgbClr val="952A8A"/>
                </a:solidFill>
                <a:latin typeface="Arial"/>
                <a:cs typeface="Arial"/>
              </a:rPr>
              <a:t>my.UQ</a:t>
            </a:r>
            <a:endParaRPr sz="1400" dirty="0">
              <a:latin typeface="Arial"/>
              <a:cs typeface="Arial"/>
            </a:endParaRPr>
          </a:p>
          <a:p>
            <a:pPr marL="12700" marR="131445">
              <a:lnSpc>
                <a:spcPct val="110100"/>
              </a:lnSpc>
              <a:spcBef>
                <a:spcPts val="620"/>
              </a:spcBef>
            </a:pPr>
            <a:r>
              <a:rPr sz="1200" dirty="0">
                <a:solidFill>
                  <a:srgbClr val="2B1D37"/>
                </a:solidFill>
                <a:latin typeface="Arial"/>
                <a:cs typeface="Arial"/>
              </a:rPr>
              <a:t>If</a:t>
            </a:r>
            <a:r>
              <a:rPr sz="1200" spc="-5" dirty="0">
                <a:solidFill>
                  <a:srgbClr val="2B1D37"/>
                </a:solidFill>
                <a:latin typeface="Arial"/>
                <a:cs typeface="Arial"/>
              </a:rPr>
              <a:t> </a:t>
            </a:r>
            <a:r>
              <a:rPr sz="1200" dirty="0">
                <a:solidFill>
                  <a:srgbClr val="2B1D37"/>
                </a:solidFill>
                <a:latin typeface="Arial"/>
                <a:cs typeface="Arial"/>
              </a:rPr>
              <a:t>you</a:t>
            </a:r>
            <a:r>
              <a:rPr sz="1200" spc="-10" dirty="0">
                <a:solidFill>
                  <a:srgbClr val="2B1D37"/>
                </a:solidFill>
                <a:latin typeface="Arial"/>
                <a:cs typeface="Arial"/>
              </a:rPr>
              <a:t> </a:t>
            </a:r>
            <a:r>
              <a:rPr sz="1200" dirty="0">
                <a:solidFill>
                  <a:srgbClr val="2B1D37"/>
                </a:solidFill>
                <a:latin typeface="Arial"/>
                <a:cs typeface="Arial"/>
              </a:rPr>
              <a:t>are</a:t>
            </a:r>
            <a:r>
              <a:rPr sz="1200" spc="-15" dirty="0">
                <a:solidFill>
                  <a:srgbClr val="2B1D37"/>
                </a:solidFill>
                <a:latin typeface="Arial"/>
                <a:cs typeface="Arial"/>
              </a:rPr>
              <a:t> </a:t>
            </a:r>
            <a:r>
              <a:rPr sz="1200" dirty="0">
                <a:solidFill>
                  <a:srgbClr val="2B1D37"/>
                </a:solidFill>
                <a:latin typeface="Arial"/>
                <a:cs typeface="Arial"/>
              </a:rPr>
              <a:t>required</a:t>
            </a:r>
            <a:r>
              <a:rPr sz="1200" spc="-35" dirty="0">
                <a:solidFill>
                  <a:srgbClr val="2B1D37"/>
                </a:solidFill>
                <a:latin typeface="Arial"/>
                <a:cs typeface="Arial"/>
              </a:rPr>
              <a:t> </a:t>
            </a:r>
            <a:r>
              <a:rPr sz="1200" dirty="0">
                <a:solidFill>
                  <a:srgbClr val="2B1D37"/>
                </a:solidFill>
                <a:latin typeface="Arial"/>
                <a:cs typeface="Arial"/>
              </a:rPr>
              <a:t>to</a:t>
            </a:r>
            <a:r>
              <a:rPr sz="1200" spc="-5" dirty="0">
                <a:solidFill>
                  <a:srgbClr val="2B1D37"/>
                </a:solidFill>
                <a:latin typeface="Arial"/>
                <a:cs typeface="Arial"/>
              </a:rPr>
              <a:t> </a:t>
            </a:r>
            <a:r>
              <a:rPr sz="1200" dirty="0">
                <a:solidFill>
                  <a:srgbClr val="2B1D37"/>
                </a:solidFill>
                <a:latin typeface="Arial"/>
                <a:cs typeface="Arial"/>
              </a:rPr>
              <a:t>provide</a:t>
            </a:r>
            <a:r>
              <a:rPr sz="1200" spc="-25" dirty="0">
                <a:solidFill>
                  <a:srgbClr val="2B1D37"/>
                </a:solidFill>
                <a:latin typeface="Arial"/>
                <a:cs typeface="Arial"/>
              </a:rPr>
              <a:t> </a:t>
            </a:r>
            <a:r>
              <a:rPr sz="1200" spc="-10" dirty="0">
                <a:solidFill>
                  <a:srgbClr val="2B1D37"/>
                </a:solidFill>
                <a:latin typeface="Arial"/>
                <a:cs typeface="Arial"/>
              </a:rPr>
              <a:t>immunisation/medical</a:t>
            </a:r>
            <a:r>
              <a:rPr sz="1200" spc="-25" dirty="0">
                <a:solidFill>
                  <a:srgbClr val="2B1D37"/>
                </a:solidFill>
                <a:latin typeface="Arial"/>
                <a:cs typeface="Arial"/>
              </a:rPr>
              <a:t> </a:t>
            </a:r>
            <a:r>
              <a:rPr sz="1200" dirty="0">
                <a:solidFill>
                  <a:srgbClr val="2B1D37"/>
                </a:solidFill>
                <a:latin typeface="Arial"/>
                <a:cs typeface="Arial"/>
              </a:rPr>
              <a:t>evidence</a:t>
            </a:r>
            <a:r>
              <a:rPr sz="1200" spc="-15" dirty="0">
                <a:solidFill>
                  <a:srgbClr val="2B1D37"/>
                </a:solidFill>
                <a:latin typeface="Arial"/>
                <a:cs typeface="Arial"/>
              </a:rPr>
              <a:t> </a:t>
            </a:r>
            <a:r>
              <a:rPr sz="1200" dirty="0">
                <a:solidFill>
                  <a:srgbClr val="2B1D37"/>
                </a:solidFill>
                <a:latin typeface="Arial"/>
                <a:cs typeface="Arial"/>
              </a:rPr>
              <a:t>for</a:t>
            </a:r>
            <a:r>
              <a:rPr sz="1200" spc="-50" dirty="0">
                <a:solidFill>
                  <a:srgbClr val="2B1D37"/>
                </a:solidFill>
                <a:latin typeface="Arial"/>
                <a:cs typeface="Arial"/>
              </a:rPr>
              <a:t> </a:t>
            </a:r>
            <a:r>
              <a:rPr sz="1200" dirty="0">
                <a:solidFill>
                  <a:srgbClr val="2B1D37"/>
                </a:solidFill>
                <a:latin typeface="Arial"/>
                <a:cs typeface="Arial"/>
              </a:rPr>
              <a:t>your</a:t>
            </a:r>
            <a:r>
              <a:rPr sz="1200" spc="-5" dirty="0">
                <a:solidFill>
                  <a:srgbClr val="2B1D37"/>
                </a:solidFill>
                <a:latin typeface="Arial"/>
                <a:cs typeface="Arial"/>
              </a:rPr>
              <a:t> </a:t>
            </a:r>
            <a:r>
              <a:rPr sz="1200" dirty="0">
                <a:solidFill>
                  <a:srgbClr val="2B1D37"/>
                </a:solidFill>
                <a:latin typeface="Arial"/>
                <a:cs typeface="Arial"/>
              </a:rPr>
              <a:t>placement,</a:t>
            </a:r>
            <a:r>
              <a:rPr sz="1200" spc="-35" dirty="0">
                <a:solidFill>
                  <a:srgbClr val="2B1D37"/>
                </a:solidFill>
                <a:latin typeface="Arial"/>
                <a:cs typeface="Arial"/>
              </a:rPr>
              <a:t> </a:t>
            </a:r>
            <a:r>
              <a:rPr sz="1200" dirty="0">
                <a:solidFill>
                  <a:srgbClr val="2B1D37"/>
                </a:solidFill>
                <a:latin typeface="Arial"/>
                <a:cs typeface="Arial"/>
              </a:rPr>
              <a:t>a</a:t>
            </a:r>
            <a:r>
              <a:rPr sz="1200" spc="-20" dirty="0">
                <a:solidFill>
                  <a:srgbClr val="2B1D37"/>
                </a:solidFill>
                <a:latin typeface="Arial"/>
                <a:cs typeface="Arial"/>
              </a:rPr>
              <a:t> </a:t>
            </a:r>
            <a:r>
              <a:rPr sz="1200" dirty="0">
                <a:solidFill>
                  <a:srgbClr val="2B1D37"/>
                </a:solidFill>
                <a:latin typeface="Arial"/>
                <a:cs typeface="Arial"/>
              </a:rPr>
              <a:t>request</a:t>
            </a:r>
            <a:r>
              <a:rPr sz="1200" spc="-15" dirty="0">
                <a:solidFill>
                  <a:srgbClr val="2B1D37"/>
                </a:solidFill>
                <a:latin typeface="Arial"/>
                <a:cs typeface="Arial"/>
              </a:rPr>
              <a:t> </a:t>
            </a:r>
            <a:r>
              <a:rPr sz="1200" dirty="0">
                <a:solidFill>
                  <a:srgbClr val="2B1D37"/>
                </a:solidFill>
                <a:latin typeface="Arial"/>
                <a:cs typeface="Arial"/>
              </a:rPr>
              <a:t>will</a:t>
            </a:r>
            <a:r>
              <a:rPr sz="1200" spc="-10" dirty="0">
                <a:solidFill>
                  <a:srgbClr val="2B1D37"/>
                </a:solidFill>
                <a:latin typeface="Arial"/>
                <a:cs typeface="Arial"/>
              </a:rPr>
              <a:t> </a:t>
            </a:r>
            <a:r>
              <a:rPr sz="1200" dirty="0">
                <a:solidFill>
                  <a:srgbClr val="2B1D37"/>
                </a:solidFill>
                <a:latin typeface="Arial"/>
                <a:cs typeface="Arial"/>
              </a:rPr>
              <a:t>appear</a:t>
            </a:r>
            <a:r>
              <a:rPr sz="1200" spc="-30" dirty="0">
                <a:solidFill>
                  <a:srgbClr val="2B1D37"/>
                </a:solidFill>
                <a:latin typeface="Arial"/>
                <a:cs typeface="Arial"/>
              </a:rPr>
              <a:t> </a:t>
            </a:r>
            <a:r>
              <a:rPr sz="1200" dirty="0">
                <a:solidFill>
                  <a:srgbClr val="2B1D37"/>
                </a:solidFill>
                <a:latin typeface="Arial"/>
                <a:cs typeface="Arial"/>
              </a:rPr>
              <a:t>in</a:t>
            </a:r>
            <a:r>
              <a:rPr sz="1200" spc="-20" dirty="0">
                <a:solidFill>
                  <a:srgbClr val="2B1D37"/>
                </a:solidFill>
                <a:latin typeface="Arial"/>
                <a:cs typeface="Arial"/>
              </a:rPr>
              <a:t> </a:t>
            </a:r>
            <a:r>
              <a:rPr sz="1200" dirty="0">
                <a:solidFill>
                  <a:srgbClr val="2B1D37"/>
                </a:solidFill>
                <a:latin typeface="Arial"/>
                <a:cs typeface="Arial"/>
              </a:rPr>
              <a:t>the</a:t>
            </a:r>
            <a:r>
              <a:rPr sz="1200" spc="-15" dirty="0">
                <a:solidFill>
                  <a:srgbClr val="2B1D37"/>
                </a:solidFill>
                <a:latin typeface="Arial"/>
                <a:cs typeface="Arial"/>
              </a:rPr>
              <a:t> </a:t>
            </a:r>
            <a:r>
              <a:rPr sz="1200" dirty="0">
                <a:solidFill>
                  <a:srgbClr val="2B1D37"/>
                </a:solidFill>
                <a:latin typeface="Arial"/>
                <a:cs typeface="Arial"/>
              </a:rPr>
              <a:t>“My</a:t>
            </a:r>
            <a:r>
              <a:rPr sz="1200" spc="-10" dirty="0">
                <a:solidFill>
                  <a:srgbClr val="2B1D37"/>
                </a:solidFill>
                <a:latin typeface="Arial"/>
                <a:cs typeface="Arial"/>
              </a:rPr>
              <a:t> </a:t>
            </a:r>
            <a:r>
              <a:rPr sz="1200" dirty="0">
                <a:solidFill>
                  <a:srgbClr val="2B1D37"/>
                </a:solidFill>
                <a:latin typeface="Arial"/>
                <a:cs typeface="Arial"/>
              </a:rPr>
              <a:t>Requests”</a:t>
            </a:r>
            <a:r>
              <a:rPr sz="1200" spc="-20" dirty="0">
                <a:solidFill>
                  <a:srgbClr val="2B1D37"/>
                </a:solidFill>
                <a:latin typeface="Arial"/>
                <a:cs typeface="Arial"/>
              </a:rPr>
              <a:t> </a:t>
            </a:r>
            <a:r>
              <a:rPr sz="1200" dirty="0">
                <a:solidFill>
                  <a:srgbClr val="2B1D37"/>
                </a:solidFill>
                <a:latin typeface="Arial"/>
                <a:cs typeface="Arial"/>
              </a:rPr>
              <a:t>tab</a:t>
            </a:r>
            <a:r>
              <a:rPr sz="1200" spc="-30" dirty="0">
                <a:solidFill>
                  <a:srgbClr val="2B1D37"/>
                </a:solidFill>
                <a:latin typeface="Arial"/>
                <a:cs typeface="Arial"/>
              </a:rPr>
              <a:t> </a:t>
            </a:r>
            <a:r>
              <a:rPr sz="1200" dirty="0">
                <a:solidFill>
                  <a:srgbClr val="2B1D37"/>
                </a:solidFill>
                <a:latin typeface="Arial"/>
                <a:cs typeface="Arial"/>
              </a:rPr>
              <a:t>on</a:t>
            </a:r>
            <a:r>
              <a:rPr sz="1200" spc="-15" dirty="0">
                <a:solidFill>
                  <a:srgbClr val="2B1D37"/>
                </a:solidFill>
                <a:latin typeface="Arial"/>
                <a:cs typeface="Arial"/>
              </a:rPr>
              <a:t> </a:t>
            </a:r>
            <a:r>
              <a:rPr sz="1200" spc="-25" dirty="0">
                <a:solidFill>
                  <a:srgbClr val="2B1D37"/>
                </a:solidFill>
                <a:latin typeface="Arial"/>
                <a:cs typeface="Arial"/>
              </a:rPr>
              <a:t>the </a:t>
            </a:r>
            <a:r>
              <a:rPr sz="1200" dirty="0">
                <a:solidFill>
                  <a:srgbClr val="2B1D37"/>
                </a:solidFill>
                <a:latin typeface="Arial"/>
                <a:cs typeface="Arial"/>
              </a:rPr>
              <a:t>left</a:t>
            </a:r>
            <a:r>
              <a:rPr sz="1200" spc="-30" dirty="0">
                <a:solidFill>
                  <a:srgbClr val="2B1D37"/>
                </a:solidFill>
                <a:latin typeface="Arial"/>
                <a:cs typeface="Arial"/>
              </a:rPr>
              <a:t> </a:t>
            </a:r>
            <a:r>
              <a:rPr sz="1200" dirty="0">
                <a:solidFill>
                  <a:srgbClr val="2B1D37"/>
                </a:solidFill>
                <a:latin typeface="Arial"/>
                <a:cs typeface="Arial"/>
              </a:rPr>
              <a:t>of your</a:t>
            </a:r>
            <a:r>
              <a:rPr sz="1200" spc="-5" dirty="0">
                <a:solidFill>
                  <a:srgbClr val="2B1D37"/>
                </a:solidFill>
                <a:latin typeface="Arial"/>
                <a:cs typeface="Arial"/>
              </a:rPr>
              <a:t> </a:t>
            </a:r>
            <a:r>
              <a:rPr sz="1200" spc="-10" dirty="0">
                <a:solidFill>
                  <a:srgbClr val="2B1D37"/>
                </a:solidFill>
                <a:latin typeface="Arial"/>
                <a:cs typeface="Arial"/>
              </a:rPr>
              <a:t>my.UQ</a:t>
            </a:r>
            <a:r>
              <a:rPr sz="1200" spc="-5" dirty="0">
                <a:solidFill>
                  <a:srgbClr val="2B1D37"/>
                </a:solidFill>
                <a:latin typeface="Arial"/>
                <a:cs typeface="Arial"/>
              </a:rPr>
              <a:t> </a:t>
            </a:r>
            <a:r>
              <a:rPr sz="1200" spc="-10" dirty="0">
                <a:solidFill>
                  <a:srgbClr val="2B1D37"/>
                </a:solidFill>
                <a:latin typeface="Arial"/>
                <a:cs typeface="Arial"/>
              </a:rPr>
              <a:t>dashboard.</a:t>
            </a:r>
            <a:r>
              <a:rPr sz="1200" spc="-60" dirty="0">
                <a:solidFill>
                  <a:srgbClr val="2B1D37"/>
                </a:solidFill>
                <a:latin typeface="Arial"/>
                <a:cs typeface="Arial"/>
              </a:rPr>
              <a:t> </a:t>
            </a:r>
            <a:r>
              <a:rPr sz="1200" dirty="0">
                <a:solidFill>
                  <a:srgbClr val="2B1D37"/>
                </a:solidFill>
                <a:latin typeface="Arial"/>
                <a:cs typeface="Arial"/>
              </a:rPr>
              <a:t>This</a:t>
            </a:r>
            <a:r>
              <a:rPr sz="1200" spc="-20" dirty="0">
                <a:solidFill>
                  <a:srgbClr val="2B1D37"/>
                </a:solidFill>
                <a:latin typeface="Arial"/>
                <a:cs typeface="Arial"/>
              </a:rPr>
              <a:t> </a:t>
            </a:r>
            <a:r>
              <a:rPr sz="1200" dirty="0">
                <a:solidFill>
                  <a:srgbClr val="2B1D37"/>
                </a:solidFill>
                <a:latin typeface="Arial"/>
                <a:cs typeface="Arial"/>
              </a:rPr>
              <a:t>request</a:t>
            </a:r>
            <a:r>
              <a:rPr sz="1200" spc="-30" dirty="0">
                <a:solidFill>
                  <a:srgbClr val="2B1D37"/>
                </a:solidFill>
                <a:latin typeface="Arial"/>
                <a:cs typeface="Arial"/>
              </a:rPr>
              <a:t> </a:t>
            </a:r>
            <a:r>
              <a:rPr sz="1200" dirty="0">
                <a:solidFill>
                  <a:srgbClr val="2B1D37"/>
                </a:solidFill>
                <a:latin typeface="Arial"/>
                <a:cs typeface="Arial"/>
              </a:rPr>
              <a:t>is</a:t>
            </a:r>
            <a:r>
              <a:rPr sz="1200" spc="-10" dirty="0">
                <a:solidFill>
                  <a:srgbClr val="2B1D37"/>
                </a:solidFill>
                <a:latin typeface="Arial"/>
                <a:cs typeface="Arial"/>
              </a:rPr>
              <a:t> </a:t>
            </a:r>
            <a:r>
              <a:rPr sz="1200" dirty="0">
                <a:solidFill>
                  <a:srgbClr val="2B1D37"/>
                </a:solidFill>
                <a:latin typeface="Arial"/>
                <a:cs typeface="Arial"/>
              </a:rPr>
              <a:t>a</a:t>
            </a:r>
            <a:r>
              <a:rPr sz="1200" spc="-5" dirty="0">
                <a:solidFill>
                  <a:srgbClr val="2B1D37"/>
                </a:solidFill>
                <a:latin typeface="Arial"/>
                <a:cs typeface="Arial"/>
              </a:rPr>
              <a:t> </a:t>
            </a:r>
            <a:r>
              <a:rPr sz="1200" dirty="0">
                <a:solidFill>
                  <a:srgbClr val="2B1D37"/>
                </a:solidFill>
                <a:latin typeface="Arial"/>
                <a:cs typeface="Arial"/>
              </a:rPr>
              <a:t>secure</a:t>
            </a:r>
            <a:r>
              <a:rPr sz="1200" spc="-25" dirty="0">
                <a:solidFill>
                  <a:srgbClr val="2B1D37"/>
                </a:solidFill>
                <a:latin typeface="Arial"/>
                <a:cs typeface="Arial"/>
              </a:rPr>
              <a:t> </a:t>
            </a:r>
            <a:r>
              <a:rPr sz="1200" dirty="0">
                <a:solidFill>
                  <a:srgbClr val="2B1D37"/>
                </a:solidFill>
                <a:latin typeface="Arial"/>
                <a:cs typeface="Arial"/>
              </a:rPr>
              <a:t>location</a:t>
            </a:r>
            <a:r>
              <a:rPr sz="1200" spc="-20" dirty="0">
                <a:solidFill>
                  <a:srgbClr val="2B1D37"/>
                </a:solidFill>
                <a:latin typeface="Arial"/>
                <a:cs typeface="Arial"/>
              </a:rPr>
              <a:t> </a:t>
            </a:r>
            <a:r>
              <a:rPr sz="1200" dirty="0">
                <a:solidFill>
                  <a:srgbClr val="2B1D37"/>
                </a:solidFill>
                <a:latin typeface="Arial"/>
                <a:cs typeface="Arial"/>
              </a:rPr>
              <a:t>to</a:t>
            </a:r>
            <a:r>
              <a:rPr sz="1200" spc="-35" dirty="0">
                <a:solidFill>
                  <a:srgbClr val="2B1D37"/>
                </a:solidFill>
                <a:latin typeface="Arial"/>
                <a:cs typeface="Arial"/>
              </a:rPr>
              <a:t> </a:t>
            </a:r>
            <a:r>
              <a:rPr sz="1200" dirty="0">
                <a:solidFill>
                  <a:srgbClr val="2B1D37"/>
                </a:solidFill>
                <a:latin typeface="Arial"/>
                <a:cs typeface="Arial"/>
              </a:rPr>
              <a:t>upload</a:t>
            </a:r>
            <a:r>
              <a:rPr sz="1200" spc="-50" dirty="0">
                <a:solidFill>
                  <a:srgbClr val="2B1D37"/>
                </a:solidFill>
                <a:latin typeface="Arial"/>
                <a:cs typeface="Arial"/>
              </a:rPr>
              <a:t> </a:t>
            </a:r>
            <a:r>
              <a:rPr sz="1200" dirty="0">
                <a:solidFill>
                  <a:srgbClr val="2B1D37"/>
                </a:solidFill>
                <a:latin typeface="Arial"/>
                <a:cs typeface="Arial"/>
              </a:rPr>
              <a:t>confidential</a:t>
            </a:r>
            <a:r>
              <a:rPr sz="1200" spc="-45" dirty="0">
                <a:solidFill>
                  <a:srgbClr val="2B1D37"/>
                </a:solidFill>
                <a:latin typeface="Arial"/>
                <a:cs typeface="Arial"/>
              </a:rPr>
              <a:t> </a:t>
            </a:r>
            <a:r>
              <a:rPr sz="1200" dirty="0">
                <a:solidFill>
                  <a:srgbClr val="2B1D37"/>
                </a:solidFill>
                <a:latin typeface="Arial"/>
                <a:cs typeface="Arial"/>
              </a:rPr>
              <a:t>medical</a:t>
            </a:r>
            <a:r>
              <a:rPr sz="1200" spc="-40" dirty="0">
                <a:solidFill>
                  <a:srgbClr val="2B1D37"/>
                </a:solidFill>
                <a:latin typeface="Arial"/>
                <a:cs typeface="Arial"/>
              </a:rPr>
              <a:t> </a:t>
            </a:r>
            <a:r>
              <a:rPr sz="1200" dirty="0">
                <a:solidFill>
                  <a:srgbClr val="2B1D37"/>
                </a:solidFill>
                <a:latin typeface="Arial"/>
                <a:cs typeface="Arial"/>
              </a:rPr>
              <a:t>evidence</a:t>
            </a:r>
            <a:r>
              <a:rPr sz="1200" spc="-35" dirty="0">
                <a:solidFill>
                  <a:srgbClr val="2B1D37"/>
                </a:solidFill>
                <a:latin typeface="Arial"/>
                <a:cs typeface="Arial"/>
              </a:rPr>
              <a:t> </a:t>
            </a:r>
            <a:r>
              <a:rPr sz="1200" dirty="0">
                <a:solidFill>
                  <a:srgbClr val="2B1D37"/>
                </a:solidFill>
                <a:latin typeface="Arial"/>
                <a:cs typeface="Arial"/>
              </a:rPr>
              <a:t>for</a:t>
            </a:r>
            <a:r>
              <a:rPr sz="1200" spc="-15" dirty="0">
                <a:solidFill>
                  <a:srgbClr val="2B1D37"/>
                </a:solidFill>
                <a:latin typeface="Arial"/>
                <a:cs typeface="Arial"/>
              </a:rPr>
              <a:t> </a:t>
            </a:r>
            <a:r>
              <a:rPr sz="1200" dirty="0">
                <a:solidFill>
                  <a:srgbClr val="2B1D37"/>
                </a:solidFill>
                <a:latin typeface="Arial"/>
                <a:cs typeface="Arial"/>
              </a:rPr>
              <a:t>verification</a:t>
            </a:r>
            <a:r>
              <a:rPr sz="1200" spc="-40" dirty="0">
                <a:solidFill>
                  <a:srgbClr val="2B1D37"/>
                </a:solidFill>
                <a:latin typeface="Arial"/>
                <a:cs typeface="Arial"/>
              </a:rPr>
              <a:t> </a:t>
            </a:r>
            <a:r>
              <a:rPr sz="1200" dirty="0">
                <a:solidFill>
                  <a:srgbClr val="2B1D37"/>
                </a:solidFill>
                <a:latin typeface="Arial"/>
                <a:cs typeface="Arial"/>
              </a:rPr>
              <a:t>by</a:t>
            </a:r>
            <a:r>
              <a:rPr sz="1200" spc="-20" dirty="0">
                <a:solidFill>
                  <a:srgbClr val="2B1D37"/>
                </a:solidFill>
                <a:latin typeface="Arial"/>
                <a:cs typeface="Arial"/>
              </a:rPr>
              <a:t> </a:t>
            </a:r>
            <a:r>
              <a:rPr sz="1200" spc="-25" dirty="0">
                <a:solidFill>
                  <a:srgbClr val="2B1D37"/>
                </a:solidFill>
                <a:latin typeface="Arial"/>
                <a:cs typeface="Arial"/>
              </a:rPr>
              <a:t>the </a:t>
            </a:r>
            <a:r>
              <a:rPr sz="1200" dirty="0">
                <a:solidFill>
                  <a:srgbClr val="2B1D37"/>
                </a:solidFill>
                <a:latin typeface="Arial"/>
                <a:cs typeface="Arial"/>
              </a:rPr>
              <a:t>Immunisation</a:t>
            </a:r>
            <a:r>
              <a:rPr sz="1200" spc="-65" dirty="0">
                <a:solidFill>
                  <a:srgbClr val="2B1D37"/>
                </a:solidFill>
                <a:latin typeface="Arial"/>
                <a:cs typeface="Arial"/>
              </a:rPr>
              <a:t> </a:t>
            </a:r>
            <a:r>
              <a:rPr sz="1200" dirty="0">
                <a:solidFill>
                  <a:srgbClr val="2B1D37"/>
                </a:solidFill>
                <a:latin typeface="Arial"/>
                <a:cs typeface="Arial"/>
              </a:rPr>
              <a:t>Record</a:t>
            </a:r>
            <a:r>
              <a:rPr sz="1200" spc="-80" dirty="0">
                <a:solidFill>
                  <a:srgbClr val="2B1D37"/>
                </a:solidFill>
                <a:latin typeface="Arial"/>
                <a:cs typeface="Arial"/>
              </a:rPr>
              <a:t> </a:t>
            </a:r>
            <a:r>
              <a:rPr sz="1200" spc="-10" dirty="0">
                <a:solidFill>
                  <a:srgbClr val="2B1D37"/>
                </a:solidFill>
                <a:latin typeface="Arial"/>
                <a:cs typeface="Arial"/>
              </a:rPr>
              <a:t>Team.</a:t>
            </a:r>
            <a:endParaRPr sz="1200" dirty="0">
              <a:latin typeface="Arial"/>
              <a:cs typeface="Arial"/>
            </a:endParaRPr>
          </a:p>
          <a:p>
            <a:pPr>
              <a:lnSpc>
                <a:spcPct val="100000"/>
              </a:lnSpc>
            </a:pPr>
            <a:endParaRPr sz="1200" dirty="0">
              <a:latin typeface="Arial"/>
              <a:cs typeface="Arial"/>
            </a:endParaRPr>
          </a:p>
          <a:p>
            <a:pPr>
              <a:lnSpc>
                <a:spcPct val="100000"/>
              </a:lnSpc>
              <a:spcBef>
                <a:spcPts val="170"/>
              </a:spcBef>
            </a:pPr>
            <a:endParaRPr sz="1200" dirty="0">
              <a:latin typeface="Arial"/>
              <a:cs typeface="Arial"/>
            </a:endParaRPr>
          </a:p>
          <a:p>
            <a:pPr marL="12700">
              <a:lnSpc>
                <a:spcPct val="100000"/>
              </a:lnSpc>
              <a:spcBef>
                <a:spcPts val="5"/>
              </a:spcBef>
            </a:pPr>
            <a:r>
              <a:rPr sz="1400" dirty="0">
                <a:solidFill>
                  <a:srgbClr val="952A8A"/>
                </a:solidFill>
                <a:latin typeface="Arial"/>
                <a:cs typeface="Arial"/>
              </a:rPr>
              <a:t>Communication</a:t>
            </a:r>
            <a:r>
              <a:rPr sz="1400" spc="-65" dirty="0">
                <a:solidFill>
                  <a:srgbClr val="952A8A"/>
                </a:solidFill>
                <a:latin typeface="Arial"/>
                <a:cs typeface="Arial"/>
              </a:rPr>
              <a:t> </a:t>
            </a:r>
            <a:r>
              <a:rPr sz="1400" dirty="0">
                <a:solidFill>
                  <a:srgbClr val="952A8A"/>
                </a:solidFill>
                <a:latin typeface="Arial"/>
                <a:cs typeface="Arial"/>
              </a:rPr>
              <a:t>from</a:t>
            </a:r>
            <a:r>
              <a:rPr sz="1400" spc="-55" dirty="0">
                <a:solidFill>
                  <a:srgbClr val="952A8A"/>
                </a:solidFill>
                <a:latin typeface="Arial"/>
                <a:cs typeface="Arial"/>
              </a:rPr>
              <a:t> </a:t>
            </a:r>
            <a:r>
              <a:rPr sz="1400" dirty="0">
                <a:solidFill>
                  <a:srgbClr val="952A8A"/>
                </a:solidFill>
                <a:latin typeface="Arial"/>
                <a:cs typeface="Arial"/>
              </a:rPr>
              <a:t>the</a:t>
            </a:r>
            <a:r>
              <a:rPr sz="1400" spc="-40" dirty="0">
                <a:solidFill>
                  <a:srgbClr val="952A8A"/>
                </a:solidFill>
                <a:latin typeface="Arial"/>
                <a:cs typeface="Arial"/>
              </a:rPr>
              <a:t> </a:t>
            </a:r>
            <a:r>
              <a:rPr sz="1400" dirty="0">
                <a:solidFill>
                  <a:srgbClr val="952A8A"/>
                </a:solidFill>
                <a:latin typeface="Arial"/>
                <a:cs typeface="Arial"/>
              </a:rPr>
              <a:t>H</a:t>
            </a:r>
            <a:r>
              <a:rPr lang="en-AU" sz="1400" dirty="0">
                <a:solidFill>
                  <a:srgbClr val="952A8A"/>
                </a:solidFill>
                <a:latin typeface="Arial"/>
                <a:cs typeface="Arial"/>
              </a:rPr>
              <a:t>M</a:t>
            </a:r>
            <a:r>
              <a:rPr sz="1400" dirty="0">
                <a:solidFill>
                  <a:srgbClr val="952A8A"/>
                </a:solidFill>
                <a:latin typeface="Arial"/>
                <a:cs typeface="Arial"/>
              </a:rPr>
              <a:t>BS</a:t>
            </a:r>
            <a:r>
              <a:rPr sz="1400" spc="-15" dirty="0">
                <a:solidFill>
                  <a:srgbClr val="952A8A"/>
                </a:solidFill>
                <a:latin typeface="Arial"/>
                <a:cs typeface="Arial"/>
              </a:rPr>
              <a:t> </a:t>
            </a:r>
            <a:r>
              <a:rPr sz="1400" dirty="0">
                <a:solidFill>
                  <a:srgbClr val="952A8A"/>
                </a:solidFill>
                <a:latin typeface="Arial"/>
                <a:cs typeface="Arial"/>
              </a:rPr>
              <a:t>Placement</a:t>
            </a:r>
            <a:r>
              <a:rPr sz="1400" spc="-60" dirty="0">
                <a:solidFill>
                  <a:srgbClr val="952A8A"/>
                </a:solidFill>
                <a:latin typeface="Arial"/>
                <a:cs typeface="Arial"/>
              </a:rPr>
              <a:t> </a:t>
            </a:r>
            <a:r>
              <a:rPr sz="1400" dirty="0">
                <a:solidFill>
                  <a:srgbClr val="952A8A"/>
                </a:solidFill>
                <a:latin typeface="Arial"/>
                <a:cs typeface="Arial"/>
              </a:rPr>
              <a:t>Ready</a:t>
            </a:r>
            <a:r>
              <a:rPr sz="1400" spc="-55" dirty="0">
                <a:solidFill>
                  <a:srgbClr val="952A8A"/>
                </a:solidFill>
                <a:latin typeface="Arial"/>
                <a:cs typeface="Arial"/>
              </a:rPr>
              <a:t> </a:t>
            </a:r>
            <a:r>
              <a:rPr sz="1400" spc="-20" dirty="0">
                <a:solidFill>
                  <a:srgbClr val="952A8A"/>
                </a:solidFill>
                <a:latin typeface="Arial"/>
                <a:cs typeface="Arial"/>
              </a:rPr>
              <a:t>Team</a:t>
            </a:r>
            <a:endParaRPr sz="1400" dirty="0">
              <a:latin typeface="Arial"/>
              <a:cs typeface="Arial"/>
            </a:endParaRPr>
          </a:p>
        </p:txBody>
      </p:sp>
      <p:sp>
        <p:nvSpPr>
          <p:cNvPr id="5" name="object 5"/>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20</a:t>
            </a:fld>
            <a:endParaRPr spc="-25" dirty="0"/>
          </a:p>
        </p:txBody>
      </p:sp>
      <p:pic>
        <p:nvPicPr>
          <p:cNvPr id="8" name="Picture 7" descr="A purple line with black text&#10;&#10;AI-generated content may be incorrect.">
            <a:extLst>
              <a:ext uri="{FF2B5EF4-FFF2-40B4-BE49-F238E27FC236}">
                <a16:creationId xmlns:a16="http://schemas.microsoft.com/office/drawing/2014/main" id="{8A9433B6-36E6-06F2-7917-8975143745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853" y="4757927"/>
            <a:ext cx="10134600" cy="17574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77747" y="1341755"/>
            <a:ext cx="10092690" cy="1194435"/>
            <a:chOff x="1077747" y="1341755"/>
            <a:chExt cx="10092690" cy="1194435"/>
          </a:xfrm>
        </p:grpSpPr>
        <p:sp>
          <p:nvSpPr>
            <p:cNvPr id="3" name="object 3"/>
            <p:cNvSpPr/>
            <p:nvPr/>
          </p:nvSpPr>
          <p:spPr>
            <a:xfrm>
              <a:off x="1084097" y="1735023"/>
              <a:ext cx="10079990" cy="408305"/>
            </a:xfrm>
            <a:custGeom>
              <a:avLst/>
              <a:gdLst/>
              <a:ahLst/>
              <a:cxnLst/>
              <a:rect l="l" t="t" r="r" b="b"/>
              <a:pathLst>
                <a:path w="10079990" h="408305">
                  <a:moveTo>
                    <a:pt x="10079990" y="0"/>
                  </a:moveTo>
                  <a:lnTo>
                    <a:pt x="0" y="0"/>
                  </a:lnTo>
                  <a:lnTo>
                    <a:pt x="0" y="408228"/>
                  </a:lnTo>
                  <a:lnTo>
                    <a:pt x="10079990" y="408228"/>
                  </a:lnTo>
                  <a:lnTo>
                    <a:pt x="10079990" y="0"/>
                  </a:lnTo>
                  <a:close/>
                </a:path>
              </a:pathLst>
            </a:custGeom>
            <a:solidFill>
              <a:srgbClr val="512379"/>
            </a:solidFill>
          </p:spPr>
          <p:txBody>
            <a:bodyPr wrap="square" lIns="0" tIns="0" rIns="0" bIns="0" rtlCol="0"/>
            <a:lstStyle/>
            <a:p>
              <a:endParaRPr/>
            </a:p>
          </p:txBody>
        </p:sp>
        <p:sp>
          <p:nvSpPr>
            <p:cNvPr id="4" name="object 4"/>
            <p:cNvSpPr/>
            <p:nvPr/>
          </p:nvSpPr>
          <p:spPr>
            <a:xfrm>
              <a:off x="1084097" y="1735023"/>
              <a:ext cx="10079990" cy="408305"/>
            </a:xfrm>
            <a:custGeom>
              <a:avLst/>
              <a:gdLst/>
              <a:ahLst/>
              <a:cxnLst/>
              <a:rect l="l" t="t" r="r" b="b"/>
              <a:pathLst>
                <a:path w="10079990" h="408305">
                  <a:moveTo>
                    <a:pt x="0" y="408228"/>
                  </a:moveTo>
                  <a:lnTo>
                    <a:pt x="10079990" y="408228"/>
                  </a:lnTo>
                  <a:lnTo>
                    <a:pt x="10079990" y="0"/>
                  </a:lnTo>
                  <a:lnTo>
                    <a:pt x="0" y="0"/>
                  </a:lnTo>
                  <a:lnTo>
                    <a:pt x="0" y="408228"/>
                  </a:lnTo>
                  <a:close/>
                </a:path>
              </a:pathLst>
            </a:custGeom>
            <a:ln w="12700">
              <a:solidFill>
                <a:srgbClr val="512379"/>
              </a:solidFill>
            </a:ln>
          </p:spPr>
          <p:txBody>
            <a:bodyPr wrap="square" lIns="0" tIns="0" rIns="0" bIns="0" rtlCol="0"/>
            <a:lstStyle/>
            <a:p>
              <a:endParaRPr/>
            </a:p>
          </p:txBody>
        </p:sp>
        <p:sp>
          <p:nvSpPr>
            <p:cNvPr id="5" name="object 5"/>
            <p:cNvSpPr/>
            <p:nvPr/>
          </p:nvSpPr>
          <p:spPr>
            <a:xfrm>
              <a:off x="9236456" y="1441196"/>
              <a:ext cx="1059180" cy="1059180"/>
            </a:xfrm>
            <a:custGeom>
              <a:avLst/>
              <a:gdLst/>
              <a:ahLst/>
              <a:cxnLst/>
              <a:rect l="l" t="t" r="r" b="b"/>
              <a:pathLst>
                <a:path w="1059179" h="1059180">
                  <a:moveTo>
                    <a:pt x="529463" y="0"/>
                  </a:moveTo>
                  <a:lnTo>
                    <a:pt x="481261" y="2163"/>
                  </a:lnTo>
                  <a:lnTo>
                    <a:pt x="434273" y="8528"/>
                  </a:lnTo>
                  <a:lnTo>
                    <a:pt x="388687" y="18908"/>
                  </a:lnTo>
                  <a:lnTo>
                    <a:pt x="344689" y="33116"/>
                  </a:lnTo>
                  <a:lnTo>
                    <a:pt x="302465" y="50967"/>
                  </a:lnTo>
                  <a:lnTo>
                    <a:pt x="262203" y="72272"/>
                  </a:lnTo>
                  <a:lnTo>
                    <a:pt x="224088" y="96845"/>
                  </a:lnTo>
                  <a:lnTo>
                    <a:pt x="188309" y="124501"/>
                  </a:lnTo>
                  <a:lnTo>
                    <a:pt x="155051" y="155051"/>
                  </a:lnTo>
                  <a:lnTo>
                    <a:pt x="124501" y="188309"/>
                  </a:lnTo>
                  <a:lnTo>
                    <a:pt x="96845" y="224088"/>
                  </a:lnTo>
                  <a:lnTo>
                    <a:pt x="72272" y="262203"/>
                  </a:lnTo>
                  <a:lnTo>
                    <a:pt x="50967" y="302465"/>
                  </a:lnTo>
                  <a:lnTo>
                    <a:pt x="33116" y="344689"/>
                  </a:lnTo>
                  <a:lnTo>
                    <a:pt x="18908" y="388687"/>
                  </a:lnTo>
                  <a:lnTo>
                    <a:pt x="8528" y="434273"/>
                  </a:lnTo>
                  <a:lnTo>
                    <a:pt x="2163" y="481261"/>
                  </a:lnTo>
                  <a:lnTo>
                    <a:pt x="0" y="529463"/>
                  </a:lnTo>
                  <a:lnTo>
                    <a:pt x="2163" y="577644"/>
                  </a:lnTo>
                  <a:lnTo>
                    <a:pt x="8528" y="624614"/>
                  </a:lnTo>
                  <a:lnTo>
                    <a:pt x="18908" y="670184"/>
                  </a:lnTo>
                  <a:lnTo>
                    <a:pt x="33116" y="714169"/>
                  </a:lnTo>
                  <a:lnTo>
                    <a:pt x="50967" y="756381"/>
                  </a:lnTo>
                  <a:lnTo>
                    <a:pt x="72272" y="796633"/>
                  </a:lnTo>
                  <a:lnTo>
                    <a:pt x="96845" y="834739"/>
                  </a:lnTo>
                  <a:lnTo>
                    <a:pt x="124501" y="870511"/>
                  </a:lnTo>
                  <a:lnTo>
                    <a:pt x="155051" y="903763"/>
                  </a:lnTo>
                  <a:lnTo>
                    <a:pt x="188309" y="934309"/>
                  </a:lnTo>
                  <a:lnTo>
                    <a:pt x="224088" y="961960"/>
                  </a:lnTo>
                  <a:lnTo>
                    <a:pt x="262203" y="986531"/>
                  </a:lnTo>
                  <a:lnTo>
                    <a:pt x="302465" y="1007834"/>
                  </a:lnTo>
                  <a:lnTo>
                    <a:pt x="344689" y="1025683"/>
                  </a:lnTo>
                  <a:lnTo>
                    <a:pt x="388687" y="1039891"/>
                  </a:lnTo>
                  <a:lnTo>
                    <a:pt x="434273" y="1050271"/>
                  </a:lnTo>
                  <a:lnTo>
                    <a:pt x="481261" y="1056635"/>
                  </a:lnTo>
                  <a:lnTo>
                    <a:pt x="529463" y="1058799"/>
                  </a:lnTo>
                  <a:lnTo>
                    <a:pt x="577644" y="1056635"/>
                  </a:lnTo>
                  <a:lnTo>
                    <a:pt x="624614" y="1050271"/>
                  </a:lnTo>
                  <a:lnTo>
                    <a:pt x="670184" y="1039891"/>
                  </a:lnTo>
                  <a:lnTo>
                    <a:pt x="714169" y="1025683"/>
                  </a:lnTo>
                  <a:lnTo>
                    <a:pt x="756381" y="1007834"/>
                  </a:lnTo>
                  <a:lnTo>
                    <a:pt x="796633" y="986531"/>
                  </a:lnTo>
                  <a:lnTo>
                    <a:pt x="834739" y="961960"/>
                  </a:lnTo>
                  <a:lnTo>
                    <a:pt x="870511" y="934309"/>
                  </a:lnTo>
                  <a:lnTo>
                    <a:pt x="903763" y="903763"/>
                  </a:lnTo>
                  <a:lnTo>
                    <a:pt x="934309" y="870511"/>
                  </a:lnTo>
                  <a:lnTo>
                    <a:pt x="961960" y="834739"/>
                  </a:lnTo>
                  <a:lnTo>
                    <a:pt x="986531" y="796633"/>
                  </a:lnTo>
                  <a:lnTo>
                    <a:pt x="1007834" y="756381"/>
                  </a:lnTo>
                  <a:lnTo>
                    <a:pt x="1025683" y="714169"/>
                  </a:lnTo>
                  <a:lnTo>
                    <a:pt x="1039891" y="670184"/>
                  </a:lnTo>
                  <a:lnTo>
                    <a:pt x="1050271" y="624614"/>
                  </a:lnTo>
                  <a:lnTo>
                    <a:pt x="1056635" y="577644"/>
                  </a:lnTo>
                  <a:lnTo>
                    <a:pt x="1058799" y="529463"/>
                  </a:lnTo>
                  <a:lnTo>
                    <a:pt x="1056635" y="481261"/>
                  </a:lnTo>
                  <a:lnTo>
                    <a:pt x="1050271" y="434273"/>
                  </a:lnTo>
                  <a:lnTo>
                    <a:pt x="1039891" y="388687"/>
                  </a:lnTo>
                  <a:lnTo>
                    <a:pt x="1025683" y="344689"/>
                  </a:lnTo>
                  <a:lnTo>
                    <a:pt x="1007834" y="302465"/>
                  </a:lnTo>
                  <a:lnTo>
                    <a:pt x="986531" y="262203"/>
                  </a:lnTo>
                  <a:lnTo>
                    <a:pt x="961960" y="224088"/>
                  </a:lnTo>
                  <a:lnTo>
                    <a:pt x="934309" y="188309"/>
                  </a:lnTo>
                  <a:lnTo>
                    <a:pt x="903763" y="155051"/>
                  </a:lnTo>
                  <a:lnTo>
                    <a:pt x="870511" y="124501"/>
                  </a:lnTo>
                  <a:lnTo>
                    <a:pt x="834739" y="96845"/>
                  </a:lnTo>
                  <a:lnTo>
                    <a:pt x="796633" y="72272"/>
                  </a:lnTo>
                  <a:lnTo>
                    <a:pt x="756381" y="50967"/>
                  </a:lnTo>
                  <a:lnTo>
                    <a:pt x="714169" y="33116"/>
                  </a:lnTo>
                  <a:lnTo>
                    <a:pt x="670184" y="18908"/>
                  </a:lnTo>
                  <a:lnTo>
                    <a:pt x="624614" y="8528"/>
                  </a:lnTo>
                  <a:lnTo>
                    <a:pt x="577644" y="2163"/>
                  </a:lnTo>
                  <a:lnTo>
                    <a:pt x="529463" y="0"/>
                  </a:lnTo>
                  <a:close/>
                </a:path>
              </a:pathLst>
            </a:custGeom>
            <a:solidFill>
              <a:srgbClr val="FAB800"/>
            </a:solidFill>
          </p:spPr>
          <p:txBody>
            <a:bodyPr wrap="square" lIns="0" tIns="0" rIns="0" bIns="0" rtlCol="0"/>
            <a:lstStyle/>
            <a:p>
              <a:endParaRPr/>
            </a:p>
          </p:txBody>
        </p:sp>
        <p:sp>
          <p:nvSpPr>
            <p:cNvPr id="6" name="object 6"/>
            <p:cNvSpPr/>
            <p:nvPr/>
          </p:nvSpPr>
          <p:spPr>
            <a:xfrm>
              <a:off x="9236456" y="1441196"/>
              <a:ext cx="1059180" cy="1059180"/>
            </a:xfrm>
            <a:custGeom>
              <a:avLst/>
              <a:gdLst/>
              <a:ahLst/>
              <a:cxnLst/>
              <a:rect l="l" t="t" r="r" b="b"/>
              <a:pathLst>
                <a:path w="1059179" h="1059180">
                  <a:moveTo>
                    <a:pt x="0" y="529463"/>
                  </a:moveTo>
                  <a:lnTo>
                    <a:pt x="2163" y="481261"/>
                  </a:lnTo>
                  <a:lnTo>
                    <a:pt x="8528" y="434273"/>
                  </a:lnTo>
                  <a:lnTo>
                    <a:pt x="18908" y="388687"/>
                  </a:lnTo>
                  <a:lnTo>
                    <a:pt x="33116" y="344689"/>
                  </a:lnTo>
                  <a:lnTo>
                    <a:pt x="50967" y="302465"/>
                  </a:lnTo>
                  <a:lnTo>
                    <a:pt x="72272" y="262203"/>
                  </a:lnTo>
                  <a:lnTo>
                    <a:pt x="96845" y="224088"/>
                  </a:lnTo>
                  <a:lnTo>
                    <a:pt x="124501" y="188309"/>
                  </a:lnTo>
                  <a:lnTo>
                    <a:pt x="155051" y="155051"/>
                  </a:lnTo>
                  <a:lnTo>
                    <a:pt x="188309" y="124501"/>
                  </a:lnTo>
                  <a:lnTo>
                    <a:pt x="224088" y="96845"/>
                  </a:lnTo>
                  <a:lnTo>
                    <a:pt x="262203" y="72272"/>
                  </a:lnTo>
                  <a:lnTo>
                    <a:pt x="302465" y="50967"/>
                  </a:lnTo>
                  <a:lnTo>
                    <a:pt x="344689" y="33116"/>
                  </a:lnTo>
                  <a:lnTo>
                    <a:pt x="388687" y="18908"/>
                  </a:lnTo>
                  <a:lnTo>
                    <a:pt x="434273" y="8528"/>
                  </a:lnTo>
                  <a:lnTo>
                    <a:pt x="481261" y="2163"/>
                  </a:lnTo>
                  <a:lnTo>
                    <a:pt x="529463" y="0"/>
                  </a:lnTo>
                  <a:lnTo>
                    <a:pt x="577644" y="2163"/>
                  </a:lnTo>
                  <a:lnTo>
                    <a:pt x="624614" y="8528"/>
                  </a:lnTo>
                  <a:lnTo>
                    <a:pt x="670184" y="18908"/>
                  </a:lnTo>
                  <a:lnTo>
                    <a:pt x="714169" y="33116"/>
                  </a:lnTo>
                  <a:lnTo>
                    <a:pt x="756381" y="50967"/>
                  </a:lnTo>
                  <a:lnTo>
                    <a:pt x="796633" y="72272"/>
                  </a:lnTo>
                  <a:lnTo>
                    <a:pt x="834739" y="96845"/>
                  </a:lnTo>
                  <a:lnTo>
                    <a:pt x="870511" y="124501"/>
                  </a:lnTo>
                  <a:lnTo>
                    <a:pt x="903763" y="155051"/>
                  </a:lnTo>
                  <a:lnTo>
                    <a:pt x="934309" y="188309"/>
                  </a:lnTo>
                  <a:lnTo>
                    <a:pt x="961960" y="224088"/>
                  </a:lnTo>
                  <a:lnTo>
                    <a:pt x="986531" y="262203"/>
                  </a:lnTo>
                  <a:lnTo>
                    <a:pt x="1007834" y="302465"/>
                  </a:lnTo>
                  <a:lnTo>
                    <a:pt x="1025683" y="344689"/>
                  </a:lnTo>
                  <a:lnTo>
                    <a:pt x="1039891" y="388687"/>
                  </a:lnTo>
                  <a:lnTo>
                    <a:pt x="1050271" y="434273"/>
                  </a:lnTo>
                  <a:lnTo>
                    <a:pt x="1056635" y="481261"/>
                  </a:lnTo>
                  <a:lnTo>
                    <a:pt x="1058799" y="529463"/>
                  </a:lnTo>
                  <a:lnTo>
                    <a:pt x="1056635" y="577644"/>
                  </a:lnTo>
                  <a:lnTo>
                    <a:pt x="1050271" y="624614"/>
                  </a:lnTo>
                  <a:lnTo>
                    <a:pt x="1039891" y="670184"/>
                  </a:lnTo>
                  <a:lnTo>
                    <a:pt x="1025683" y="714169"/>
                  </a:lnTo>
                  <a:lnTo>
                    <a:pt x="1007834" y="756381"/>
                  </a:lnTo>
                  <a:lnTo>
                    <a:pt x="986531" y="796633"/>
                  </a:lnTo>
                  <a:lnTo>
                    <a:pt x="961960" y="834739"/>
                  </a:lnTo>
                  <a:lnTo>
                    <a:pt x="934309" y="870511"/>
                  </a:lnTo>
                  <a:lnTo>
                    <a:pt x="903763" y="903763"/>
                  </a:lnTo>
                  <a:lnTo>
                    <a:pt x="870511" y="934309"/>
                  </a:lnTo>
                  <a:lnTo>
                    <a:pt x="834739" y="961960"/>
                  </a:lnTo>
                  <a:lnTo>
                    <a:pt x="796633" y="986531"/>
                  </a:lnTo>
                  <a:lnTo>
                    <a:pt x="756381" y="1007834"/>
                  </a:lnTo>
                  <a:lnTo>
                    <a:pt x="714169" y="1025683"/>
                  </a:lnTo>
                  <a:lnTo>
                    <a:pt x="670184" y="1039891"/>
                  </a:lnTo>
                  <a:lnTo>
                    <a:pt x="624614" y="1050271"/>
                  </a:lnTo>
                  <a:lnTo>
                    <a:pt x="577644" y="1056635"/>
                  </a:lnTo>
                  <a:lnTo>
                    <a:pt x="529463" y="1058799"/>
                  </a:lnTo>
                  <a:lnTo>
                    <a:pt x="481261" y="1056635"/>
                  </a:lnTo>
                  <a:lnTo>
                    <a:pt x="434273" y="1050271"/>
                  </a:lnTo>
                  <a:lnTo>
                    <a:pt x="388687" y="1039891"/>
                  </a:lnTo>
                  <a:lnTo>
                    <a:pt x="344689" y="1025683"/>
                  </a:lnTo>
                  <a:lnTo>
                    <a:pt x="302465" y="1007834"/>
                  </a:lnTo>
                  <a:lnTo>
                    <a:pt x="262203" y="986531"/>
                  </a:lnTo>
                  <a:lnTo>
                    <a:pt x="224088" y="961960"/>
                  </a:lnTo>
                  <a:lnTo>
                    <a:pt x="188309" y="934309"/>
                  </a:lnTo>
                  <a:lnTo>
                    <a:pt x="155051" y="903763"/>
                  </a:lnTo>
                  <a:lnTo>
                    <a:pt x="124501" y="870511"/>
                  </a:lnTo>
                  <a:lnTo>
                    <a:pt x="96845" y="834739"/>
                  </a:lnTo>
                  <a:lnTo>
                    <a:pt x="72272" y="796633"/>
                  </a:lnTo>
                  <a:lnTo>
                    <a:pt x="50967" y="756381"/>
                  </a:lnTo>
                  <a:lnTo>
                    <a:pt x="33116" y="714169"/>
                  </a:lnTo>
                  <a:lnTo>
                    <a:pt x="18908" y="670184"/>
                  </a:lnTo>
                  <a:lnTo>
                    <a:pt x="8528" y="624614"/>
                  </a:lnTo>
                  <a:lnTo>
                    <a:pt x="2163" y="577644"/>
                  </a:lnTo>
                  <a:lnTo>
                    <a:pt x="0" y="529463"/>
                  </a:lnTo>
                  <a:close/>
                </a:path>
              </a:pathLst>
            </a:custGeom>
            <a:ln w="72390">
              <a:solidFill>
                <a:srgbClr val="FFFFFF"/>
              </a:solidFill>
            </a:ln>
          </p:spPr>
          <p:txBody>
            <a:bodyPr wrap="square" lIns="0" tIns="0" rIns="0" bIns="0" rtlCol="0"/>
            <a:lstStyle/>
            <a:p>
              <a:endParaRPr/>
            </a:p>
          </p:txBody>
        </p:sp>
        <p:sp>
          <p:nvSpPr>
            <p:cNvPr id="7" name="object 7"/>
            <p:cNvSpPr/>
            <p:nvPr/>
          </p:nvSpPr>
          <p:spPr>
            <a:xfrm>
              <a:off x="6816978" y="1441196"/>
              <a:ext cx="1059180" cy="1059180"/>
            </a:xfrm>
            <a:custGeom>
              <a:avLst/>
              <a:gdLst/>
              <a:ahLst/>
              <a:cxnLst/>
              <a:rect l="l" t="t" r="r" b="b"/>
              <a:pathLst>
                <a:path w="1059179" h="1059180">
                  <a:moveTo>
                    <a:pt x="529336" y="0"/>
                  </a:moveTo>
                  <a:lnTo>
                    <a:pt x="481154" y="2163"/>
                  </a:lnTo>
                  <a:lnTo>
                    <a:pt x="434184" y="8528"/>
                  </a:lnTo>
                  <a:lnTo>
                    <a:pt x="388614" y="18908"/>
                  </a:lnTo>
                  <a:lnTo>
                    <a:pt x="344629" y="33116"/>
                  </a:lnTo>
                  <a:lnTo>
                    <a:pt x="302417" y="50967"/>
                  </a:lnTo>
                  <a:lnTo>
                    <a:pt x="262165" y="72272"/>
                  </a:lnTo>
                  <a:lnTo>
                    <a:pt x="224059" y="96845"/>
                  </a:lnTo>
                  <a:lnTo>
                    <a:pt x="188287" y="124501"/>
                  </a:lnTo>
                  <a:lnTo>
                    <a:pt x="155035" y="155051"/>
                  </a:lnTo>
                  <a:lnTo>
                    <a:pt x="124489" y="188309"/>
                  </a:lnTo>
                  <a:lnTo>
                    <a:pt x="96838" y="224088"/>
                  </a:lnTo>
                  <a:lnTo>
                    <a:pt x="72267" y="262203"/>
                  </a:lnTo>
                  <a:lnTo>
                    <a:pt x="50964" y="302465"/>
                  </a:lnTo>
                  <a:lnTo>
                    <a:pt x="33115" y="344689"/>
                  </a:lnTo>
                  <a:lnTo>
                    <a:pt x="18907" y="388687"/>
                  </a:lnTo>
                  <a:lnTo>
                    <a:pt x="8527" y="434273"/>
                  </a:lnTo>
                  <a:lnTo>
                    <a:pt x="2163" y="481261"/>
                  </a:lnTo>
                  <a:lnTo>
                    <a:pt x="0" y="529463"/>
                  </a:lnTo>
                  <a:lnTo>
                    <a:pt x="2163" y="577644"/>
                  </a:lnTo>
                  <a:lnTo>
                    <a:pt x="8527" y="624614"/>
                  </a:lnTo>
                  <a:lnTo>
                    <a:pt x="18907" y="670184"/>
                  </a:lnTo>
                  <a:lnTo>
                    <a:pt x="33115" y="714169"/>
                  </a:lnTo>
                  <a:lnTo>
                    <a:pt x="50964" y="756381"/>
                  </a:lnTo>
                  <a:lnTo>
                    <a:pt x="72267" y="796633"/>
                  </a:lnTo>
                  <a:lnTo>
                    <a:pt x="96838" y="834739"/>
                  </a:lnTo>
                  <a:lnTo>
                    <a:pt x="124489" y="870511"/>
                  </a:lnTo>
                  <a:lnTo>
                    <a:pt x="155035" y="903763"/>
                  </a:lnTo>
                  <a:lnTo>
                    <a:pt x="188287" y="934309"/>
                  </a:lnTo>
                  <a:lnTo>
                    <a:pt x="224059" y="961960"/>
                  </a:lnTo>
                  <a:lnTo>
                    <a:pt x="262165" y="986531"/>
                  </a:lnTo>
                  <a:lnTo>
                    <a:pt x="302417" y="1007834"/>
                  </a:lnTo>
                  <a:lnTo>
                    <a:pt x="344629" y="1025683"/>
                  </a:lnTo>
                  <a:lnTo>
                    <a:pt x="388614" y="1039891"/>
                  </a:lnTo>
                  <a:lnTo>
                    <a:pt x="434184" y="1050271"/>
                  </a:lnTo>
                  <a:lnTo>
                    <a:pt x="481154" y="1056635"/>
                  </a:lnTo>
                  <a:lnTo>
                    <a:pt x="529336" y="1058799"/>
                  </a:lnTo>
                  <a:lnTo>
                    <a:pt x="577537" y="1056635"/>
                  </a:lnTo>
                  <a:lnTo>
                    <a:pt x="624525" y="1050271"/>
                  </a:lnTo>
                  <a:lnTo>
                    <a:pt x="670111" y="1039891"/>
                  </a:lnTo>
                  <a:lnTo>
                    <a:pt x="714109" y="1025683"/>
                  </a:lnTo>
                  <a:lnTo>
                    <a:pt x="756333" y="1007834"/>
                  </a:lnTo>
                  <a:lnTo>
                    <a:pt x="796595" y="986531"/>
                  </a:lnTo>
                  <a:lnTo>
                    <a:pt x="834710" y="961960"/>
                  </a:lnTo>
                  <a:lnTo>
                    <a:pt x="870489" y="934309"/>
                  </a:lnTo>
                  <a:lnTo>
                    <a:pt x="903747" y="903763"/>
                  </a:lnTo>
                  <a:lnTo>
                    <a:pt x="934297" y="870511"/>
                  </a:lnTo>
                  <a:lnTo>
                    <a:pt x="961953" y="834739"/>
                  </a:lnTo>
                  <a:lnTo>
                    <a:pt x="986526" y="796633"/>
                  </a:lnTo>
                  <a:lnTo>
                    <a:pt x="1007831" y="756381"/>
                  </a:lnTo>
                  <a:lnTo>
                    <a:pt x="1025682" y="714169"/>
                  </a:lnTo>
                  <a:lnTo>
                    <a:pt x="1039890" y="670184"/>
                  </a:lnTo>
                  <a:lnTo>
                    <a:pt x="1050270" y="624614"/>
                  </a:lnTo>
                  <a:lnTo>
                    <a:pt x="1056635" y="577644"/>
                  </a:lnTo>
                  <a:lnTo>
                    <a:pt x="1058799" y="529463"/>
                  </a:lnTo>
                  <a:lnTo>
                    <a:pt x="1056635" y="481261"/>
                  </a:lnTo>
                  <a:lnTo>
                    <a:pt x="1050270" y="434273"/>
                  </a:lnTo>
                  <a:lnTo>
                    <a:pt x="1039890" y="388687"/>
                  </a:lnTo>
                  <a:lnTo>
                    <a:pt x="1025682" y="344689"/>
                  </a:lnTo>
                  <a:lnTo>
                    <a:pt x="1007831" y="302465"/>
                  </a:lnTo>
                  <a:lnTo>
                    <a:pt x="986526" y="262203"/>
                  </a:lnTo>
                  <a:lnTo>
                    <a:pt x="961953" y="224088"/>
                  </a:lnTo>
                  <a:lnTo>
                    <a:pt x="934297" y="188309"/>
                  </a:lnTo>
                  <a:lnTo>
                    <a:pt x="903747" y="155051"/>
                  </a:lnTo>
                  <a:lnTo>
                    <a:pt x="870489" y="124501"/>
                  </a:lnTo>
                  <a:lnTo>
                    <a:pt x="834710" y="96845"/>
                  </a:lnTo>
                  <a:lnTo>
                    <a:pt x="796595" y="72272"/>
                  </a:lnTo>
                  <a:lnTo>
                    <a:pt x="756333" y="50967"/>
                  </a:lnTo>
                  <a:lnTo>
                    <a:pt x="714109" y="33116"/>
                  </a:lnTo>
                  <a:lnTo>
                    <a:pt x="670111" y="18908"/>
                  </a:lnTo>
                  <a:lnTo>
                    <a:pt x="624525" y="8528"/>
                  </a:lnTo>
                  <a:lnTo>
                    <a:pt x="577537" y="2163"/>
                  </a:lnTo>
                  <a:lnTo>
                    <a:pt x="529336" y="0"/>
                  </a:lnTo>
                  <a:close/>
                </a:path>
              </a:pathLst>
            </a:custGeom>
            <a:solidFill>
              <a:srgbClr val="4085C5"/>
            </a:solidFill>
          </p:spPr>
          <p:txBody>
            <a:bodyPr wrap="square" lIns="0" tIns="0" rIns="0" bIns="0" rtlCol="0"/>
            <a:lstStyle/>
            <a:p>
              <a:endParaRPr/>
            </a:p>
          </p:txBody>
        </p:sp>
        <p:sp>
          <p:nvSpPr>
            <p:cNvPr id="8" name="object 8"/>
            <p:cNvSpPr/>
            <p:nvPr/>
          </p:nvSpPr>
          <p:spPr>
            <a:xfrm>
              <a:off x="6816978" y="1441196"/>
              <a:ext cx="1059180" cy="1059180"/>
            </a:xfrm>
            <a:custGeom>
              <a:avLst/>
              <a:gdLst/>
              <a:ahLst/>
              <a:cxnLst/>
              <a:rect l="l" t="t" r="r" b="b"/>
              <a:pathLst>
                <a:path w="1059179" h="1059180">
                  <a:moveTo>
                    <a:pt x="0" y="529463"/>
                  </a:moveTo>
                  <a:lnTo>
                    <a:pt x="2163" y="481261"/>
                  </a:lnTo>
                  <a:lnTo>
                    <a:pt x="8527" y="434273"/>
                  </a:lnTo>
                  <a:lnTo>
                    <a:pt x="18907" y="388687"/>
                  </a:lnTo>
                  <a:lnTo>
                    <a:pt x="33115" y="344689"/>
                  </a:lnTo>
                  <a:lnTo>
                    <a:pt x="50964" y="302465"/>
                  </a:lnTo>
                  <a:lnTo>
                    <a:pt x="72267" y="262203"/>
                  </a:lnTo>
                  <a:lnTo>
                    <a:pt x="96838" y="224088"/>
                  </a:lnTo>
                  <a:lnTo>
                    <a:pt x="124489" y="188309"/>
                  </a:lnTo>
                  <a:lnTo>
                    <a:pt x="155035" y="155051"/>
                  </a:lnTo>
                  <a:lnTo>
                    <a:pt x="188287" y="124501"/>
                  </a:lnTo>
                  <a:lnTo>
                    <a:pt x="224059" y="96845"/>
                  </a:lnTo>
                  <a:lnTo>
                    <a:pt x="262165" y="72272"/>
                  </a:lnTo>
                  <a:lnTo>
                    <a:pt x="302417" y="50967"/>
                  </a:lnTo>
                  <a:lnTo>
                    <a:pt x="344629" y="33116"/>
                  </a:lnTo>
                  <a:lnTo>
                    <a:pt x="388614" y="18908"/>
                  </a:lnTo>
                  <a:lnTo>
                    <a:pt x="434184" y="8528"/>
                  </a:lnTo>
                  <a:lnTo>
                    <a:pt x="481154" y="2163"/>
                  </a:lnTo>
                  <a:lnTo>
                    <a:pt x="529336" y="0"/>
                  </a:lnTo>
                  <a:lnTo>
                    <a:pt x="577537" y="2163"/>
                  </a:lnTo>
                  <a:lnTo>
                    <a:pt x="624525" y="8528"/>
                  </a:lnTo>
                  <a:lnTo>
                    <a:pt x="670111" y="18908"/>
                  </a:lnTo>
                  <a:lnTo>
                    <a:pt x="714109" y="33116"/>
                  </a:lnTo>
                  <a:lnTo>
                    <a:pt x="756333" y="50967"/>
                  </a:lnTo>
                  <a:lnTo>
                    <a:pt x="796595" y="72272"/>
                  </a:lnTo>
                  <a:lnTo>
                    <a:pt x="834710" y="96845"/>
                  </a:lnTo>
                  <a:lnTo>
                    <a:pt x="870489" y="124501"/>
                  </a:lnTo>
                  <a:lnTo>
                    <a:pt x="903747" y="155051"/>
                  </a:lnTo>
                  <a:lnTo>
                    <a:pt x="934297" y="188309"/>
                  </a:lnTo>
                  <a:lnTo>
                    <a:pt x="961953" y="224088"/>
                  </a:lnTo>
                  <a:lnTo>
                    <a:pt x="986526" y="262203"/>
                  </a:lnTo>
                  <a:lnTo>
                    <a:pt x="1007831" y="302465"/>
                  </a:lnTo>
                  <a:lnTo>
                    <a:pt x="1025682" y="344689"/>
                  </a:lnTo>
                  <a:lnTo>
                    <a:pt x="1039890" y="388687"/>
                  </a:lnTo>
                  <a:lnTo>
                    <a:pt x="1050270" y="434273"/>
                  </a:lnTo>
                  <a:lnTo>
                    <a:pt x="1056635" y="481261"/>
                  </a:lnTo>
                  <a:lnTo>
                    <a:pt x="1058799" y="529463"/>
                  </a:lnTo>
                  <a:lnTo>
                    <a:pt x="1056635" y="577644"/>
                  </a:lnTo>
                  <a:lnTo>
                    <a:pt x="1050270" y="624614"/>
                  </a:lnTo>
                  <a:lnTo>
                    <a:pt x="1039890" y="670184"/>
                  </a:lnTo>
                  <a:lnTo>
                    <a:pt x="1025682" y="714169"/>
                  </a:lnTo>
                  <a:lnTo>
                    <a:pt x="1007831" y="756381"/>
                  </a:lnTo>
                  <a:lnTo>
                    <a:pt x="986526" y="796633"/>
                  </a:lnTo>
                  <a:lnTo>
                    <a:pt x="961953" y="834739"/>
                  </a:lnTo>
                  <a:lnTo>
                    <a:pt x="934297" y="870511"/>
                  </a:lnTo>
                  <a:lnTo>
                    <a:pt x="903747" y="903763"/>
                  </a:lnTo>
                  <a:lnTo>
                    <a:pt x="870489" y="934309"/>
                  </a:lnTo>
                  <a:lnTo>
                    <a:pt x="834710" y="961960"/>
                  </a:lnTo>
                  <a:lnTo>
                    <a:pt x="796595" y="986531"/>
                  </a:lnTo>
                  <a:lnTo>
                    <a:pt x="756333" y="1007834"/>
                  </a:lnTo>
                  <a:lnTo>
                    <a:pt x="714109" y="1025683"/>
                  </a:lnTo>
                  <a:lnTo>
                    <a:pt x="670111" y="1039891"/>
                  </a:lnTo>
                  <a:lnTo>
                    <a:pt x="624525" y="1050271"/>
                  </a:lnTo>
                  <a:lnTo>
                    <a:pt x="577537" y="1056635"/>
                  </a:lnTo>
                  <a:lnTo>
                    <a:pt x="529336" y="1058799"/>
                  </a:lnTo>
                  <a:lnTo>
                    <a:pt x="481154" y="1056635"/>
                  </a:lnTo>
                  <a:lnTo>
                    <a:pt x="434184" y="1050271"/>
                  </a:lnTo>
                  <a:lnTo>
                    <a:pt x="388614" y="1039891"/>
                  </a:lnTo>
                  <a:lnTo>
                    <a:pt x="344629" y="1025683"/>
                  </a:lnTo>
                  <a:lnTo>
                    <a:pt x="302417" y="1007834"/>
                  </a:lnTo>
                  <a:lnTo>
                    <a:pt x="262165" y="986531"/>
                  </a:lnTo>
                  <a:lnTo>
                    <a:pt x="224059" y="961960"/>
                  </a:lnTo>
                  <a:lnTo>
                    <a:pt x="188287" y="934309"/>
                  </a:lnTo>
                  <a:lnTo>
                    <a:pt x="155035" y="903763"/>
                  </a:lnTo>
                  <a:lnTo>
                    <a:pt x="124489" y="870511"/>
                  </a:lnTo>
                  <a:lnTo>
                    <a:pt x="96838" y="834739"/>
                  </a:lnTo>
                  <a:lnTo>
                    <a:pt x="72267" y="796633"/>
                  </a:lnTo>
                  <a:lnTo>
                    <a:pt x="50964" y="756381"/>
                  </a:lnTo>
                  <a:lnTo>
                    <a:pt x="33115" y="714169"/>
                  </a:lnTo>
                  <a:lnTo>
                    <a:pt x="18907" y="670184"/>
                  </a:lnTo>
                  <a:lnTo>
                    <a:pt x="8527" y="624614"/>
                  </a:lnTo>
                  <a:lnTo>
                    <a:pt x="2163" y="577644"/>
                  </a:lnTo>
                  <a:lnTo>
                    <a:pt x="0" y="529463"/>
                  </a:lnTo>
                  <a:close/>
                </a:path>
              </a:pathLst>
            </a:custGeom>
            <a:ln w="72390">
              <a:solidFill>
                <a:srgbClr val="FFFFFF"/>
              </a:solidFill>
            </a:ln>
          </p:spPr>
          <p:txBody>
            <a:bodyPr wrap="square" lIns="0" tIns="0" rIns="0" bIns="0" rtlCol="0"/>
            <a:lstStyle/>
            <a:p>
              <a:endParaRPr/>
            </a:p>
          </p:txBody>
        </p:sp>
        <p:sp>
          <p:nvSpPr>
            <p:cNvPr id="9" name="object 9"/>
            <p:cNvSpPr/>
            <p:nvPr/>
          </p:nvSpPr>
          <p:spPr>
            <a:xfrm>
              <a:off x="4327779" y="1377950"/>
              <a:ext cx="1059180" cy="1059180"/>
            </a:xfrm>
            <a:custGeom>
              <a:avLst/>
              <a:gdLst/>
              <a:ahLst/>
              <a:cxnLst/>
              <a:rect l="l" t="t" r="r" b="b"/>
              <a:pathLst>
                <a:path w="1059179" h="1059180">
                  <a:moveTo>
                    <a:pt x="529463" y="0"/>
                  </a:moveTo>
                  <a:lnTo>
                    <a:pt x="481280" y="2163"/>
                  </a:lnTo>
                  <a:lnTo>
                    <a:pt x="434307" y="8528"/>
                  </a:lnTo>
                  <a:lnTo>
                    <a:pt x="388731" y="18908"/>
                  </a:lnTo>
                  <a:lnTo>
                    <a:pt x="344740" y="33116"/>
                  </a:lnTo>
                  <a:lnTo>
                    <a:pt x="302520" y="50967"/>
                  </a:lnTo>
                  <a:lnTo>
                    <a:pt x="262259" y="72272"/>
                  </a:lnTo>
                  <a:lnTo>
                    <a:pt x="224144" y="96845"/>
                  </a:lnTo>
                  <a:lnTo>
                    <a:pt x="188361" y="124501"/>
                  </a:lnTo>
                  <a:lnTo>
                    <a:pt x="155098" y="155051"/>
                  </a:lnTo>
                  <a:lnTo>
                    <a:pt x="124542" y="188309"/>
                  </a:lnTo>
                  <a:lnTo>
                    <a:pt x="96881" y="224088"/>
                  </a:lnTo>
                  <a:lnTo>
                    <a:pt x="72300" y="262203"/>
                  </a:lnTo>
                  <a:lnTo>
                    <a:pt x="50988" y="302465"/>
                  </a:lnTo>
                  <a:lnTo>
                    <a:pt x="33131" y="344689"/>
                  </a:lnTo>
                  <a:lnTo>
                    <a:pt x="18917" y="388687"/>
                  </a:lnTo>
                  <a:lnTo>
                    <a:pt x="8532" y="434273"/>
                  </a:lnTo>
                  <a:lnTo>
                    <a:pt x="2164" y="481261"/>
                  </a:lnTo>
                  <a:lnTo>
                    <a:pt x="0" y="529463"/>
                  </a:lnTo>
                  <a:lnTo>
                    <a:pt x="2164" y="577644"/>
                  </a:lnTo>
                  <a:lnTo>
                    <a:pt x="8532" y="624614"/>
                  </a:lnTo>
                  <a:lnTo>
                    <a:pt x="18917" y="670184"/>
                  </a:lnTo>
                  <a:lnTo>
                    <a:pt x="33131" y="714169"/>
                  </a:lnTo>
                  <a:lnTo>
                    <a:pt x="50988" y="756381"/>
                  </a:lnTo>
                  <a:lnTo>
                    <a:pt x="72300" y="796633"/>
                  </a:lnTo>
                  <a:lnTo>
                    <a:pt x="96881" y="834739"/>
                  </a:lnTo>
                  <a:lnTo>
                    <a:pt x="124542" y="870511"/>
                  </a:lnTo>
                  <a:lnTo>
                    <a:pt x="155098" y="903763"/>
                  </a:lnTo>
                  <a:lnTo>
                    <a:pt x="188361" y="934309"/>
                  </a:lnTo>
                  <a:lnTo>
                    <a:pt x="224144" y="961960"/>
                  </a:lnTo>
                  <a:lnTo>
                    <a:pt x="262259" y="986531"/>
                  </a:lnTo>
                  <a:lnTo>
                    <a:pt x="302520" y="1007834"/>
                  </a:lnTo>
                  <a:lnTo>
                    <a:pt x="344740" y="1025683"/>
                  </a:lnTo>
                  <a:lnTo>
                    <a:pt x="388731" y="1039891"/>
                  </a:lnTo>
                  <a:lnTo>
                    <a:pt x="434307" y="1050271"/>
                  </a:lnTo>
                  <a:lnTo>
                    <a:pt x="481280" y="1056635"/>
                  </a:lnTo>
                  <a:lnTo>
                    <a:pt x="529463" y="1058799"/>
                  </a:lnTo>
                  <a:lnTo>
                    <a:pt x="577645" y="1056635"/>
                  </a:lnTo>
                  <a:lnTo>
                    <a:pt x="624618" y="1050271"/>
                  </a:lnTo>
                  <a:lnTo>
                    <a:pt x="670194" y="1039891"/>
                  </a:lnTo>
                  <a:lnTo>
                    <a:pt x="714185" y="1025683"/>
                  </a:lnTo>
                  <a:lnTo>
                    <a:pt x="756405" y="1007834"/>
                  </a:lnTo>
                  <a:lnTo>
                    <a:pt x="796666" y="986531"/>
                  </a:lnTo>
                  <a:lnTo>
                    <a:pt x="834781" y="961960"/>
                  </a:lnTo>
                  <a:lnTo>
                    <a:pt x="870564" y="934309"/>
                  </a:lnTo>
                  <a:lnTo>
                    <a:pt x="903827" y="903763"/>
                  </a:lnTo>
                  <a:lnTo>
                    <a:pt x="934383" y="870511"/>
                  </a:lnTo>
                  <a:lnTo>
                    <a:pt x="962044" y="834739"/>
                  </a:lnTo>
                  <a:lnTo>
                    <a:pt x="986625" y="796633"/>
                  </a:lnTo>
                  <a:lnTo>
                    <a:pt x="1007937" y="756381"/>
                  </a:lnTo>
                  <a:lnTo>
                    <a:pt x="1025794" y="714169"/>
                  </a:lnTo>
                  <a:lnTo>
                    <a:pt x="1040008" y="670184"/>
                  </a:lnTo>
                  <a:lnTo>
                    <a:pt x="1050393" y="624614"/>
                  </a:lnTo>
                  <a:lnTo>
                    <a:pt x="1056761" y="577644"/>
                  </a:lnTo>
                  <a:lnTo>
                    <a:pt x="1058926" y="529463"/>
                  </a:lnTo>
                  <a:lnTo>
                    <a:pt x="1056761" y="481261"/>
                  </a:lnTo>
                  <a:lnTo>
                    <a:pt x="1050393" y="434273"/>
                  </a:lnTo>
                  <a:lnTo>
                    <a:pt x="1040008" y="388687"/>
                  </a:lnTo>
                  <a:lnTo>
                    <a:pt x="1025794" y="344689"/>
                  </a:lnTo>
                  <a:lnTo>
                    <a:pt x="1007937" y="302465"/>
                  </a:lnTo>
                  <a:lnTo>
                    <a:pt x="986625" y="262203"/>
                  </a:lnTo>
                  <a:lnTo>
                    <a:pt x="962044" y="224088"/>
                  </a:lnTo>
                  <a:lnTo>
                    <a:pt x="934383" y="188309"/>
                  </a:lnTo>
                  <a:lnTo>
                    <a:pt x="903827" y="155051"/>
                  </a:lnTo>
                  <a:lnTo>
                    <a:pt x="870564" y="124501"/>
                  </a:lnTo>
                  <a:lnTo>
                    <a:pt x="834781" y="96845"/>
                  </a:lnTo>
                  <a:lnTo>
                    <a:pt x="796666" y="72272"/>
                  </a:lnTo>
                  <a:lnTo>
                    <a:pt x="756405" y="50967"/>
                  </a:lnTo>
                  <a:lnTo>
                    <a:pt x="714185" y="33116"/>
                  </a:lnTo>
                  <a:lnTo>
                    <a:pt x="670194" y="18908"/>
                  </a:lnTo>
                  <a:lnTo>
                    <a:pt x="624618" y="8528"/>
                  </a:lnTo>
                  <a:lnTo>
                    <a:pt x="577645" y="2163"/>
                  </a:lnTo>
                  <a:lnTo>
                    <a:pt x="529463" y="0"/>
                  </a:lnTo>
                  <a:close/>
                </a:path>
              </a:pathLst>
            </a:custGeom>
            <a:solidFill>
              <a:srgbClr val="952A8A"/>
            </a:solidFill>
          </p:spPr>
          <p:txBody>
            <a:bodyPr wrap="square" lIns="0" tIns="0" rIns="0" bIns="0" rtlCol="0"/>
            <a:lstStyle/>
            <a:p>
              <a:endParaRPr/>
            </a:p>
          </p:txBody>
        </p:sp>
        <p:sp>
          <p:nvSpPr>
            <p:cNvPr id="10" name="object 10"/>
            <p:cNvSpPr/>
            <p:nvPr/>
          </p:nvSpPr>
          <p:spPr>
            <a:xfrm>
              <a:off x="4327779" y="1377950"/>
              <a:ext cx="1059180" cy="1059180"/>
            </a:xfrm>
            <a:custGeom>
              <a:avLst/>
              <a:gdLst/>
              <a:ahLst/>
              <a:cxnLst/>
              <a:rect l="l" t="t" r="r" b="b"/>
              <a:pathLst>
                <a:path w="1059179" h="1059180">
                  <a:moveTo>
                    <a:pt x="0" y="529463"/>
                  </a:moveTo>
                  <a:lnTo>
                    <a:pt x="2164" y="481261"/>
                  </a:lnTo>
                  <a:lnTo>
                    <a:pt x="8532" y="434273"/>
                  </a:lnTo>
                  <a:lnTo>
                    <a:pt x="18917" y="388687"/>
                  </a:lnTo>
                  <a:lnTo>
                    <a:pt x="33131" y="344689"/>
                  </a:lnTo>
                  <a:lnTo>
                    <a:pt x="50988" y="302465"/>
                  </a:lnTo>
                  <a:lnTo>
                    <a:pt x="72300" y="262203"/>
                  </a:lnTo>
                  <a:lnTo>
                    <a:pt x="96881" y="224088"/>
                  </a:lnTo>
                  <a:lnTo>
                    <a:pt x="124542" y="188309"/>
                  </a:lnTo>
                  <a:lnTo>
                    <a:pt x="155098" y="155051"/>
                  </a:lnTo>
                  <a:lnTo>
                    <a:pt x="188361" y="124501"/>
                  </a:lnTo>
                  <a:lnTo>
                    <a:pt x="224144" y="96845"/>
                  </a:lnTo>
                  <a:lnTo>
                    <a:pt x="262259" y="72272"/>
                  </a:lnTo>
                  <a:lnTo>
                    <a:pt x="302520" y="50967"/>
                  </a:lnTo>
                  <a:lnTo>
                    <a:pt x="344740" y="33116"/>
                  </a:lnTo>
                  <a:lnTo>
                    <a:pt x="388731" y="18908"/>
                  </a:lnTo>
                  <a:lnTo>
                    <a:pt x="434307" y="8528"/>
                  </a:lnTo>
                  <a:lnTo>
                    <a:pt x="481280" y="2163"/>
                  </a:lnTo>
                  <a:lnTo>
                    <a:pt x="529463" y="0"/>
                  </a:lnTo>
                  <a:lnTo>
                    <a:pt x="577645" y="2163"/>
                  </a:lnTo>
                  <a:lnTo>
                    <a:pt x="624618" y="8528"/>
                  </a:lnTo>
                  <a:lnTo>
                    <a:pt x="670194" y="18908"/>
                  </a:lnTo>
                  <a:lnTo>
                    <a:pt x="714185" y="33116"/>
                  </a:lnTo>
                  <a:lnTo>
                    <a:pt x="756405" y="50967"/>
                  </a:lnTo>
                  <a:lnTo>
                    <a:pt x="796666" y="72272"/>
                  </a:lnTo>
                  <a:lnTo>
                    <a:pt x="834781" y="96845"/>
                  </a:lnTo>
                  <a:lnTo>
                    <a:pt x="870564" y="124501"/>
                  </a:lnTo>
                  <a:lnTo>
                    <a:pt x="903827" y="155051"/>
                  </a:lnTo>
                  <a:lnTo>
                    <a:pt x="934383" y="188309"/>
                  </a:lnTo>
                  <a:lnTo>
                    <a:pt x="962044" y="224088"/>
                  </a:lnTo>
                  <a:lnTo>
                    <a:pt x="986625" y="262203"/>
                  </a:lnTo>
                  <a:lnTo>
                    <a:pt x="1007937" y="302465"/>
                  </a:lnTo>
                  <a:lnTo>
                    <a:pt x="1025794" y="344689"/>
                  </a:lnTo>
                  <a:lnTo>
                    <a:pt x="1040008" y="388687"/>
                  </a:lnTo>
                  <a:lnTo>
                    <a:pt x="1050393" y="434273"/>
                  </a:lnTo>
                  <a:lnTo>
                    <a:pt x="1056761" y="481261"/>
                  </a:lnTo>
                  <a:lnTo>
                    <a:pt x="1058926" y="529463"/>
                  </a:lnTo>
                  <a:lnTo>
                    <a:pt x="1056761" y="577644"/>
                  </a:lnTo>
                  <a:lnTo>
                    <a:pt x="1050393" y="624614"/>
                  </a:lnTo>
                  <a:lnTo>
                    <a:pt x="1040008" y="670184"/>
                  </a:lnTo>
                  <a:lnTo>
                    <a:pt x="1025794" y="714169"/>
                  </a:lnTo>
                  <a:lnTo>
                    <a:pt x="1007937" y="756381"/>
                  </a:lnTo>
                  <a:lnTo>
                    <a:pt x="986625" y="796633"/>
                  </a:lnTo>
                  <a:lnTo>
                    <a:pt x="962044" y="834739"/>
                  </a:lnTo>
                  <a:lnTo>
                    <a:pt x="934383" y="870511"/>
                  </a:lnTo>
                  <a:lnTo>
                    <a:pt x="903827" y="903763"/>
                  </a:lnTo>
                  <a:lnTo>
                    <a:pt x="870564" y="934309"/>
                  </a:lnTo>
                  <a:lnTo>
                    <a:pt x="834781" y="961960"/>
                  </a:lnTo>
                  <a:lnTo>
                    <a:pt x="796666" y="986531"/>
                  </a:lnTo>
                  <a:lnTo>
                    <a:pt x="756405" y="1007834"/>
                  </a:lnTo>
                  <a:lnTo>
                    <a:pt x="714185" y="1025683"/>
                  </a:lnTo>
                  <a:lnTo>
                    <a:pt x="670194" y="1039891"/>
                  </a:lnTo>
                  <a:lnTo>
                    <a:pt x="624618" y="1050271"/>
                  </a:lnTo>
                  <a:lnTo>
                    <a:pt x="577645" y="1056635"/>
                  </a:lnTo>
                  <a:lnTo>
                    <a:pt x="529463" y="1058799"/>
                  </a:lnTo>
                  <a:lnTo>
                    <a:pt x="481280" y="1056635"/>
                  </a:lnTo>
                  <a:lnTo>
                    <a:pt x="434307" y="1050271"/>
                  </a:lnTo>
                  <a:lnTo>
                    <a:pt x="388731" y="1039891"/>
                  </a:lnTo>
                  <a:lnTo>
                    <a:pt x="344740" y="1025683"/>
                  </a:lnTo>
                  <a:lnTo>
                    <a:pt x="302520" y="1007834"/>
                  </a:lnTo>
                  <a:lnTo>
                    <a:pt x="262259" y="986531"/>
                  </a:lnTo>
                  <a:lnTo>
                    <a:pt x="224144" y="961960"/>
                  </a:lnTo>
                  <a:lnTo>
                    <a:pt x="188361" y="934309"/>
                  </a:lnTo>
                  <a:lnTo>
                    <a:pt x="155098" y="903763"/>
                  </a:lnTo>
                  <a:lnTo>
                    <a:pt x="124542" y="870511"/>
                  </a:lnTo>
                  <a:lnTo>
                    <a:pt x="96881" y="834739"/>
                  </a:lnTo>
                  <a:lnTo>
                    <a:pt x="72300" y="796633"/>
                  </a:lnTo>
                  <a:lnTo>
                    <a:pt x="50988" y="756381"/>
                  </a:lnTo>
                  <a:lnTo>
                    <a:pt x="33131" y="714169"/>
                  </a:lnTo>
                  <a:lnTo>
                    <a:pt x="18917" y="670184"/>
                  </a:lnTo>
                  <a:lnTo>
                    <a:pt x="8532" y="624614"/>
                  </a:lnTo>
                  <a:lnTo>
                    <a:pt x="2164" y="577644"/>
                  </a:lnTo>
                  <a:lnTo>
                    <a:pt x="0" y="529463"/>
                  </a:lnTo>
                  <a:close/>
                </a:path>
              </a:pathLst>
            </a:custGeom>
            <a:ln w="72390">
              <a:solidFill>
                <a:srgbClr val="FFFFFF"/>
              </a:solidFill>
            </a:ln>
          </p:spPr>
          <p:txBody>
            <a:bodyPr wrap="square" lIns="0" tIns="0" rIns="0" bIns="0" rtlCol="0"/>
            <a:lstStyle/>
            <a:p>
              <a:endParaRPr/>
            </a:p>
          </p:txBody>
        </p:sp>
        <p:sp>
          <p:nvSpPr>
            <p:cNvPr id="11" name="object 11"/>
            <p:cNvSpPr/>
            <p:nvPr/>
          </p:nvSpPr>
          <p:spPr>
            <a:xfrm>
              <a:off x="1908302" y="1377950"/>
              <a:ext cx="1059180" cy="1059180"/>
            </a:xfrm>
            <a:custGeom>
              <a:avLst/>
              <a:gdLst/>
              <a:ahLst/>
              <a:cxnLst/>
              <a:rect l="l" t="t" r="r" b="b"/>
              <a:pathLst>
                <a:path w="1059180" h="1059180">
                  <a:moveTo>
                    <a:pt x="529463" y="0"/>
                  </a:moveTo>
                  <a:lnTo>
                    <a:pt x="481261" y="2163"/>
                  </a:lnTo>
                  <a:lnTo>
                    <a:pt x="434273" y="8528"/>
                  </a:lnTo>
                  <a:lnTo>
                    <a:pt x="388687" y="18908"/>
                  </a:lnTo>
                  <a:lnTo>
                    <a:pt x="344689" y="33116"/>
                  </a:lnTo>
                  <a:lnTo>
                    <a:pt x="302465" y="50967"/>
                  </a:lnTo>
                  <a:lnTo>
                    <a:pt x="262203" y="72272"/>
                  </a:lnTo>
                  <a:lnTo>
                    <a:pt x="224088" y="96845"/>
                  </a:lnTo>
                  <a:lnTo>
                    <a:pt x="188309" y="124501"/>
                  </a:lnTo>
                  <a:lnTo>
                    <a:pt x="155051" y="155051"/>
                  </a:lnTo>
                  <a:lnTo>
                    <a:pt x="124501" y="188309"/>
                  </a:lnTo>
                  <a:lnTo>
                    <a:pt x="96845" y="224088"/>
                  </a:lnTo>
                  <a:lnTo>
                    <a:pt x="72272" y="262203"/>
                  </a:lnTo>
                  <a:lnTo>
                    <a:pt x="50967" y="302465"/>
                  </a:lnTo>
                  <a:lnTo>
                    <a:pt x="33116" y="344689"/>
                  </a:lnTo>
                  <a:lnTo>
                    <a:pt x="18908" y="388687"/>
                  </a:lnTo>
                  <a:lnTo>
                    <a:pt x="8528" y="434273"/>
                  </a:lnTo>
                  <a:lnTo>
                    <a:pt x="2163" y="481261"/>
                  </a:lnTo>
                  <a:lnTo>
                    <a:pt x="0" y="529463"/>
                  </a:lnTo>
                  <a:lnTo>
                    <a:pt x="2163" y="577644"/>
                  </a:lnTo>
                  <a:lnTo>
                    <a:pt x="8528" y="624614"/>
                  </a:lnTo>
                  <a:lnTo>
                    <a:pt x="18908" y="670184"/>
                  </a:lnTo>
                  <a:lnTo>
                    <a:pt x="33116" y="714169"/>
                  </a:lnTo>
                  <a:lnTo>
                    <a:pt x="50967" y="756381"/>
                  </a:lnTo>
                  <a:lnTo>
                    <a:pt x="72272" y="796633"/>
                  </a:lnTo>
                  <a:lnTo>
                    <a:pt x="96845" y="834739"/>
                  </a:lnTo>
                  <a:lnTo>
                    <a:pt x="124501" y="870511"/>
                  </a:lnTo>
                  <a:lnTo>
                    <a:pt x="155051" y="903763"/>
                  </a:lnTo>
                  <a:lnTo>
                    <a:pt x="188309" y="934309"/>
                  </a:lnTo>
                  <a:lnTo>
                    <a:pt x="224088" y="961960"/>
                  </a:lnTo>
                  <a:lnTo>
                    <a:pt x="262203" y="986531"/>
                  </a:lnTo>
                  <a:lnTo>
                    <a:pt x="302465" y="1007834"/>
                  </a:lnTo>
                  <a:lnTo>
                    <a:pt x="344689" y="1025683"/>
                  </a:lnTo>
                  <a:lnTo>
                    <a:pt x="388687" y="1039891"/>
                  </a:lnTo>
                  <a:lnTo>
                    <a:pt x="434273" y="1050271"/>
                  </a:lnTo>
                  <a:lnTo>
                    <a:pt x="481261" y="1056635"/>
                  </a:lnTo>
                  <a:lnTo>
                    <a:pt x="529463" y="1058799"/>
                  </a:lnTo>
                  <a:lnTo>
                    <a:pt x="577644" y="1056635"/>
                  </a:lnTo>
                  <a:lnTo>
                    <a:pt x="624614" y="1050271"/>
                  </a:lnTo>
                  <a:lnTo>
                    <a:pt x="670184" y="1039891"/>
                  </a:lnTo>
                  <a:lnTo>
                    <a:pt x="714169" y="1025683"/>
                  </a:lnTo>
                  <a:lnTo>
                    <a:pt x="756381" y="1007834"/>
                  </a:lnTo>
                  <a:lnTo>
                    <a:pt x="796633" y="986531"/>
                  </a:lnTo>
                  <a:lnTo>
                    <a:pt x="834739" y="961960"/>
                  </a:lnTo>
                  <a:lnTo>
                    <a:pt x="870511" y="934309"/>
                  </a:lnTo>
                  <a:lnTo>
                    <a:pt x="903763" y="903763"/>
                  </a:lnTo>
                  <a:lnTo>
                    <a:pt x="934309" y="870511"/>
                  </a:lnTo>
                  <a:lnTo>
                    <a:pt x="961960" y="834739"/>
                  </a:lnTo>
                  <a:lnTo>
                    <a:pt x="986531" y="796633"/>
                  </a:lnTo>
                  <a:lnTo>
                    <a:pt x="1007834" y="756381"/>
                  </a:lnTo>
                  <a:lnTo>
                    <a:pt x="1025683" y="714169"/>
                  </a:lnTo>
                  <a:lnTo>
                    <a:pt x="1039891" y="670184"/>
                  </a:lnTo>
                  <a:lnTo>
                    <a:pt x="1050271" y="624614"/>
                  </a:lnTo>
                  <a:lnTo>
                    <a:pt x="1056635" y="577644"/>
                  </a:lnTo>
                  <a:lnTo>
                    <a:pt x="1058799" y="529463"/>
                  </a:lnTo>
                  <a:lnTo>
                    <a:pt x="1056635" y="481261"/>
                  </a:lnTo>
                  <a:lnTo>
                    <a:pt x="1050271" y="434273"/>
                  </a:lnTo>
                  <a:lnTo>
                    <a:pt x="1039891" y="388687"/>
                  </a:lnTo>
                  <a:lnTo>
                    <a:pt x="1025683" y="344689"/>
                  </a:lnTo>
                  <a:lnTo>
                    <a:pt x="1007834" y="302465"/>
                  </a:lnTo>
                  <a:lnTo>
                    <a:pt x="986531" y="262203"/>
                  </a:lnTo>
                  <a:lnTo>
                    <a:pt x="961960" y="224088"/>
                  </a:lnTo>
                  <a:lnTo>
                    <a:pt x="934309" y="188309"/>
                  </a:lnTo>
                  <a:lnTo>
                    <a:pt x="903763" y="155051"/>
                  </a:lnTo>
                  <a:lnTo>
                    <a:pt x="870511" y="124501"/>
                  </a:lnTo>
                  <a:lnTo>
                    <a:pt x="834739" y="96845"/>
                  </a:lnTo>
                  <a:lnTo>
                    <a:pt x="796633" y="72272"/>
                  </a:lnTo>
                  <a:lnTo>
                    <a:pt x="756381" y="50967"/>
                  </a:lnTo>
                  <a:lnTo>
                    <a:pt x="714169" y="33116"/>
                  </a:lnTo>
                  <a:lnTo>
                    <a:pt x="670184" y="18908"/>
                  </a:lnTo>
                  <a:lnTo>
                    <a:pt x="624614" y="8528"/>
                  </a:lnTo>
                  <a:lnTo>
                    <a:pt x="577644" y="2163"/>
                  </a:lnTo>
                  <a:lnTo>
                    <a:pt x="529463" y="0"/>
                  </a:lnTo>
                  <a:close/>
                </a:path>
              </a:pathLst>
            </a:custGeom>
            <a:solidFill>
              <a:srgbClr val="512379"/>
            </a:solidFill>
          </p:spPr>
          <p:txBody>
            <a:bodyPr wrap="square" lIns="0" tIns="0" rIns="0" bIns="0" rtlCol="0"/>
            <a:lstStyle/>
            <a:p>
              <a:endParaRPr/>
            </a:p>
          </p:txBody>
        </p:sp>
        <p:sp>
          <p:nvSpPr>
            <p:cNvPr id="12" name="object 12"/>
            <p:cNvSpPr/>
            <p:nvPr/>
          </p:nvSpPr>
          <p:spPr>
            <a:xfrm>
              <a:off x="1908302" y="1377950"/>
              <a:ext cx="1059180" cy="1059180"/>
            </a:xfrm>
            <a:custGeom>
              <a:avLst/>
              <a:gdLst/>
              <a:ahLst/>
              <a:cxnLst/>
              <a:rect l="l" t="t" r="r" b="b"/>
              <a:pathLst>
                <a:path w="1059180" h="1059180">
                  <a:moveTo>
                    <a:pt x="0" y="529463"/>
                  </a:moveTo>
                  <a:lnTo>
                    <a:pt x="2163" y="481261"/>
                  </a:lnTo>
                  <a:lnTo>
                    <a:pt x="8528" y="434273"/>
                  </a:lnTo>
                  <a:lnTo>
                    <a:pt x="18908" y="388687"/>
                  </a:lnTo>
                  <a:lnTo>
                    <a:pt x="33116" y="344689"/>
                  </a:lnTo>
                  <a:lnTo>
                    <a:pt x="50967" y="302465"/>
                  </a:lnTo>
                  <a:lnTo>
                    <a:pt x="72272" y="262203"/>
                  </a:lnTo>
                  <a:lnTo>
                    <a:pt x="96845" y="224088"/>
                  </a:lnTo>
                  <a:lnTo>
                    <a:pt x="124501" y="188309"/>
                  </a:lnTo>
                  <a:lnTo>
                    <a:pt x="155051" y="155051"/>
                  </a:lnTo>
                  <a:lnTo>
                    <a:pt x="188309" y="124501"/>
                  </a:lnTo>
                  <a:lnTo>
                    <a:pt x="224088" y="96845"/>
                  </a:lnTo>
                  <a:lnTo>
                    <a:pt x="262203" y="72272"/>
                  </a:lnTo>
                  <a:lnTo>
                    <a:pt x="302465" y="50967"/>
                  </a:lnTo>
                  <a:lnTo>
                    <a:pt x="344689" y="33116"/>
                  </a:lnTo>
                  <a:lnTo>
                    <a:pt x="388687" y="18908"/>
                  </a:lnTo>
                  <a:lnTo>
                    <a:pt x="434273" y="8528"/>
                  </a:lnTo>
                  <a:lnTo>
                    <a:pt x="481261" y="2163"/>
                  </a:lnTo>
                  <a:lnTo>
                    <a:pt x="529463" y="0"/>
                  </a:lnTo>
                  <a:lnTo>
                    <a:pt x="577644" y="2163"/>
                  </a:lnTo>
                  <a:lnTo>
                    <a:pt x="624614" y="8528"/>
                  </a:lnTo>
                  <a:lnTo>
                    <a:pt x="670184" y="18908"/>
                  </a:lnTo>
                  <a:lnTo>
                    <a:pt x="714169" y="33116"/>
                  </a:lnTo>
                  <a:lnTo>
                    <a:pt x="756381" y="50967"/>
                  </a:lnTo>
                  <a:lnTo>
                    <a:pt x="796633" y="72272"/>
                  </a:lnTo>
                  <a:lnTo>
                    <a:pt x="834739" y="96845"/>
                  </a:lnTo>
                  <a:lnTo>
                    <a:pt x="870511" y="124501"/>
                  </a:lnTo>
                  <a:lnTo>
                    <a:pt x="903763" y="155051"/>
                  </a:lnTo>
                  <a:lnTo>
                    <a:pt x="934309" y="188309"/>
                  </a:lnTo>
                  <a:lnTo>
                    <a:pt x="961960" y="224088"/>
                  </a:lnTo>
                  <a:lnTo>
                    <a:pt x="986531" y="262203"/>
                  </a:lnTo>
                  <a:lnTo>
                    <a:pt x="1007834" y="302465"/>
                  </a:lnTo>
                  <a:lnTo>
                    <a:pt x="1025683" y="344689"/>
                  </a:lnTo>
                  <a:lnTo>
                    <a:pt x="1039891" y="388687"/>
                  </a:lnTo>
                  <a:lnTo>
                    <a:pt x="1050271" y="434273"/>
                  </a:lnTo>
                  <a:lnTo>
                    <a:pt x="1056635" y="481261"/>
                  </a:lnTo>
                  <a:lnTo>
                    <a:pt x="1058799" y="529463"/>
                  </a:lnTo>
                  <a:lnTo>
                    <a:pt x="1056635" y="577644"/>
                  </a:lnTo>
                  <a:lnTo>
                    <a:pt x="1050271" y="624614"/>
                  </a:lnTo>
                  <a:lnTo>
                    <a:pt x="1039891" y="670184"/>
                  </a:lnTo>
                  <a:lnTo>
                    <a:pt x="1025683" y="714169"/>
                  </a:lnTo>
                  <a:lnTo>
                    <a:pt x="1007834" y="756381"/>
                  </a:lnTo>
                  <a:lnTo>
                    <a:pt x="986531" y="796633"/>
                  </a:lnTo>
                  <a:lnTo>
                    <a:pt x="961960" y="834739"/>
                  </a:lnTo>
                  <a:lnTo>
                    <a:pt x="934309" y="870511"/>
                  </a:lnTo>
                  <a:lnTo>
                    <a:pt x="903763" y="903763"/>
                  </a:lnTo>
                  <a:lnTo>
                    <a:pt x="870511" y="934309"/>
                  </a:lnTo>
                  <a:lnTo>
                    <a:pt x="834739" y="961960"/>
                  </a:lnTo>
                  <a:lnTo>
                    <a:pt x="796633" y="986531"/>
                  </a:lnTo>
                  <a:lnTo>
                    <a:pt x="756381" y="1007834"/>
                  </a:lnTo>
                  <a:lnTo>
                    <a:pt x="714169" y="1025683"/>
                  </a:lnTo>
                  <a:lnTo>
                    <a:pt x="670184" y="1039891"/>
                  </a:lnTo>
                  <a:lnTo>
                    <a:pt x="624614" y="1050271"/>
                  </a:lnTo>
                  <a:lnTo>
                    <a:pt x="577644" y="1056635"/>
                  </a:lnTo>
                  <a:lnTo>
                    <a:pt x="529463" y="1058799"/>
                  </a:lnTo>
                  <a:lnTo>
                    <a:pt x="481261" y="1056635"/>
                  </a:lnTo>
                  <a:lnTo>
                    <a:pt x="434273" y="1050271"/>
                  </a:lnTo>
                  <a:lnTo>
                    <a:pt x="388687" y="1039891"/>
                  </a:lnTo>
                  <a:lnTo>
                    <a:pt x="344689" y="1025683"/>
                  </a:lnTo>
                  <a:lnTo>
                    <a:pt x="302465" y="1007834"/>
                  </a:lnTo>
                  <a:lnTo>
                    <a:pt x="262203" y="986531"/>
                  </a:lnTo>
                  <a:lnTo>
                    <a:pt x="224088" y="961960"/>
                  </a:lnTo>
                  <a:lnTo>
                    <a:pt x="188309" y="934309"/>
                  </a:lnTo>
                  <a:lnTo>
                    <a:pt x="155051" y="903763"/>
                  </a:lnTo>
                  <a:lnTo>
                    <a:pt x="124501" y="870511"/>
                  </a:lnTo>
                  <a:lnTo>
                    <a:pt x="96845" y="834739"/>
                  </a:lnTo>
                  <a:lnTo>
                    <a:pt x="72272" y="796633"/>
                  </a:lnTo>
                  <a:lnTo>
                    <a:pt x="50967" y="756381"/>
                  </a:lnTo>
                  <a:lnTo>
                    <a:pt x="33116" y="714169"/>
                  </a:lnTo>
                  <a:lnTo>
                    <a:pt x="18908" y="670184"/>
                  </a:lnTo>
                  <a:lnTo>
                    <a:pt x="8528" y="624614"/>
                  </a:lnTo>
                  <a:lnTo>
                    <a:pt x="2163" y="577644"/>
                  </a:lnTo>
                  <a:lnTo>
                    <a:pt x="0" y="529463"/>
                  </a:lnTo>
                  <a:close/>
                </a:path>
              </a:pathLst>
            </a:custGeom>
            <a:ln w="72390">
              <a:solidFill>
                <a:srgbClr val="FFFFFF"/>
              </a:solidFill>
            </a:ln>
          </p:spPr>
          <p:txBody>
            <a:bodyPr wrap="square" lIns="0" tIns="0" rIns="0" bIns="0" rtlCol="0"/>
            <a:lstStyle/>
            <a:p>
              <a:endParaRPr/>
            </a:p>
          </p:txBody>
        </p:sp>
        <p:sp>
          <p:nvSpPr>
            <p:cNvPr id="13" name="object 13"/>
            <p:cNvSpPr/>
            <p:nvPr/>
          </p:nvSpPr>
          <p:spPr>
            <a:xfrm>
              <a:off x="2233336" y="1672884"/>
              <a:ext cx="389890" cy="437515"/>
            </a:xfrm>
            <a:custGeom>
              <a:avLst/>
              <a:gdLst/>
              <a:ahLst/>
              <a:cxnLst/>
              <a:rect l="l" t="t" r="r" b="b"/>
              <a:pathLst>
                <a:path w="389889" h="437514">
                  <a:moveTo>
                    <a:pt x="323025" y="57924"/>
                  </a:moveTo>
                  <a:lnTo>
                    <a:pt x="66656" y="57924"/>
                  </a:lnTo>
                  <a:lnTo>
                    <a:pt x="66656" y="108050"/>
                  </a:lnTo>
                  <a:lnTo>
                    <a:pt x="0" y="163188"/>
                  </a:lnTo>
                  <a:lnTo>
                    <a:pt x="0" y="437364"/>
                  </a:lnTo>
                  <a:lnTo>
                    <a:pt x="389681" y="437364"/>
                  </a:lnTo>
                  <a:lnTo>
                    <a:pt x="389681" y="427108"/>
                  </a:lnTo>
                  <a:lnTo>
                    <a:pt x="17629" y="427108"/>
                  </a:lnTo>
                  <a:lnTo>
                    <a:pt x="24959" y="419771"/>
                  </a:lnTo>
                  <a:lnTo>
                    <a:pt x="10344" y="419771"/>
                  </a:lnTo>
                  <a:lnTo>
                    <a:pt x="10318" y="178067"/>
                  </a:lnTo>
                  <a:lnTo>
                    <a:pt x="24842" y="178067"/>
                  </a:lnTo>
                  <a:lnTo>
                    <a:pt x="12767" y="165991"/>
                  </a:lnTo>
                  <a:lnTo>
                    <a:pt x="16090" y="163188"/>
                  </a:lnTo>
                  <a:lnTo>
                    <a:pt x="66635" y="121382"/>
                  </a:lnTo>
                  <a:lnTo>
                    <a:pt x="76910" y="121382"/>
                  </a:lnTo>
                  <a:lnTo>
                    <a:pt x="76910" y="68179"/>
                  </a:lnTo>
                  <a:lnTo>
                    <a:pt x="323025" y="68179"/>
                  </a:lnTo>
                  <a:lnTo>
                    <a:pt x="323025" y="57924"/>
                  </a:lnTo>
                  <a:close/>
                </a:path>
                <a:path w="389889" h="437514">
                  <a:moveTo>
                    <a:pt x="233131" y="281663"/>
                  </a:moveTo>
                  <a:lnTo>
                    <a:pt x="194843" y="281663"/>
                  </a:lnTo>
                  <a:lnTo>
                    <a:pt x="223777" y="287285"/>
                  </a:lnTo>
                  <a:lnTo>
                    <a:pt x="249225" y="304153"/>
                  </a:lnTo>
                  <a:lnTo>
                    <a:pt x="372176" y="427108"/>
                  </a:lnTo>
                  <a:lnTo>
                    <a:pt x="389681" y="427108"/>
                  </a:lnTo>
                  <a:lnTo>
                    <a:pt x="389681" y="419771"/>
                  </a:lnTo>
                  <a:lnTo>
                    <a:pt x="379341" y="419771"/>
                  </a:lnTo>
                  <a:lnTo>
                    <a:pt x="258493" y="298919"/>
                  </a:lnTo>
                  <a:lnTo>
                    <a:pt x="265475" y="291937"/>
                  </a:lnTo>
                  <a:lnTo>
                    <a:pt x="250977" y="291937"/>
                  </a:lnTo>
                  <a:lnTo>
                    <a:pt x="233131" y="281663"/>
                  </a:lnTo>
                  <a:close/>
                </a:path>
                <a:path w="389889" h="437514">
                  <a:moveTo>
                    <a:pt x="24842" y="178067"/>
                  </a:moveTo>
                  <a:lnTo>
                    <a:pt x="10254" y="178067"/>
                  </a:lnTo>
                  <a:lnTo>
                    <a:pt x="131192" y="298919"/>
                  </a:lnTo>
                  <a:lnTo>
                    <a:pt x="10344" y="419771"/>
                  </a:lnTo>
                  <a:lnTo>
                    <a:pt x="24959" y="419771"/>
                  </a:lnTo>
                  <a:lnTo>
                    <a:pt x="140460" y="304153"/>
                  </a:lnTo>
                  <a:lnTo>
                    <a:pt x="158890" y="291937"/>
                  </a:lnTo>
                  <a:lnTo>
                    <a:pt x="138687" y="291937"/>
                  </a:lnTo>
                  <a:lnTo>
                    <a:pt x="76910" y="230137"/>
                  </a:lnTo>
                  <a:lnTo>
                    <a:pt x="76910" y="219882"/>
                  </a:lnTo>
                  <a:lnTo>
                    <a:pt x="66656" y="219882"/>
                  </a:lnTo>
                  <a:lnTo>
                    <a:pt x="24842" y="178067"/>
                  </a:lnTo>
                  <a:close/>
                </a:path>
                <a:path w="389889" h="437514">
                  <a:moveTo>
                    <a:pt x="389681" y="178067"/>
                  </a:moveTo>
                  <a:lnTo>
                    <a:pt x="379341" y="178067"/>
                  </a:lnTo>
                  <a:lnTo>
                    <a:pt x="379427" y="419771"/>
                  </a:lnTo>
                  <a:lnTo>
                    <a:pt x="389681" y="419771"/>
                  </a:lnTo>
                  <a:lnTo>
                    <a:pt x="389681" y="178067"/>
                  </a:lnTo>
                  <a:close/>
                </a:path>
                <a:path w="389889" h="437514">
                  <a:moveTo>
                    <a:pt x="194832" y="271462"/>
                  </a:moveTo>
                  <a:lnTo>
                    <a:pt x="165359" y="276581"/>
                  </a:lnTo>
                  <a:lnTo>
                    <a:pt x="138687" y="291937"/>
                  </a:lnTo>
                  <a:lnTo>
                    <a:pt x="158890" y="291937"/>
                  </a:lnTo>
                  <a:lnTo>
                    <a:pt x="165908" y="287285"/>
                  </a:lnTo>
                  <a:lnTo>
                    <a:pt x="194843" y="281663"/>
                  </a:lnTo>
                  <a:lnTo>
                    <a:pt x="233131" y="281663"/>
                  </a:lnTo>
                  <a:lnTo>
                    <a:pt x="224304" y="276581"/>
                  </a:lnTo>
                  <a:lnTo>
                    <a:pt x="194832" y="271462"/>
                  </a:lnTo>
                  <a:close/>
                </a:path>
                <a:path w="389889" h="437514">
                  <a:moveTo>
                    <a:pt x="323025" y="68179"/>
                  </a:moveTo>
                  <a:lnTo>
                    <a:pt x="312770" y="68179"/>
                  </a:lnTo>
                  <a:lnTo>
                    <a:pt x="312770" y="230137"/>
                  </a:lnTo>
                  <a:lnTo>
                    <a:pt x="250977" y="291937"/>
                  </a:lnTo>
                  <a:lnTo>
                    <a:pt x="265475" y="291937"/>
                  </a:lnTo>
                  <a:lnTo>
                    <a:pt x="337527" y="219882"/>
                  </a:lnTo>
                  <a:lnTo>
                    <a:pt x="323025" y="219882"/>
                  </a:lnTo>
                  <a:lnTo>
                    <a:pt x="323025" y="121382"/>
                  </a:lnTo>
                  <a:lnTo>
                    <a:pt x="339142" y="121382"/>
                  </a:lnTo>
                  <a:lnTo>
                    <a:pt x="323025" y="108050"/>
                  </a:lnTo>
                  <a:lnTo>
                    <a:pt x="323025" y="68179"/>
                  </a:lnTo>
                  <a:close/>
                </a:path>
                <a:path w="389889" h="437514">
                  <a:moveTo>
                    <a:pt x="76910" y="121382"/>
                  </a:moveTo>
                  <a:lnTo>
                    <a:pt x="66656" y="121382"/>
                  </a:lnTo>
                  <a:lnTo>
                    <a:pt x="66656" y="219882"/>
                  </a:lnTo>
                  <a:lnTo>
                    <a:pt x="76910" y="219882"/>
                  </a:lnTo>
                  <a:lnTo>
                    <a:pt x="76910" y="121382"/>
                  </a:lnTo>
                  <a:close/>
                </a:path>
                <a:path w="389889" h="437514">
                  <a:moveTo>
                    <a:pt x="339142" y="121382"/>
                  </a:moveTo>
                  <a:lnTo>
                    <a:pt x="323025" y="121382"/>
                  </a:lnTo>
                  <a:lnTo>
                    <a:pt x="376948" y="165992"/>
                  </a:lnTo>
                  <a:lnTo>
                    <a:pt x="323025" y="219882"/>
                  </a:lnTo>
                  <a:lnTo>
                    <a:pt x="337527" y="219882"/>
                  </a:lnTo>
                  <a:lnTo>
                    <a:pt x="379341" y="178067"/>
                  </a:lnTo>
                  <a:lnTo>
                    <a:pt x="389681" y="178067"/>
                  </a:lnTo>
                  <a:lnTo>
                    <a:pt x="389681" y="163188"/>
                  </a:lnTo>
                  <a:lnTo>
                    <a:pt x="339142" y="121382"/>
                  </a:lnTo>
                  <a:close/>
                </a:path>
                <a:path w="389889" h="437514">
                  <a:moveTo>
                    <a:pt x="194840" y="0"/>
                  </a:moveTo>
                  <a:lnTo>
                    <a:pt x="125659" y="57924"/>
                  </a:lnTo>
                  <a:lnTo>
                    <a:pt x="141631" y="57924"/>
                  </a:lnTo>
                  <a:lnTo>
                    <a:pt x="194840" y="13331"/>
                  </a:lnTo>
                  <a:lnTo>
                    <a:pt x="210764" y="13331"/>
                  </a:lnTo>
                  <a:lnTo>
                    <a:pt x="194840" y="0"/>
                  </a:lnTo>
                  <a:close/>
                </a:path>
                <a:path w="389889" h="437514">
                  <a:moveTo>
                    <a:pt x="210764" y="13331"/>
                  </a:moveTo>
                  <a:lnTo>
                    <a:pt x="194840" y="13331"/>
                  </a:lnTo>
                  <a:lnTo>
                    <a:pt x="248054" y="57924"/>
                  </a:lnTo>
                  <a:lnTo>
                    <a:pt x="264026" y="57924"/>
                  </a:lnTo>
                  <a:lnTo>
                    <a:pt x="210764" y="13331"/>
                  </a:lnTo>
                  <a:close/>
                </a:path>
              </a:pathLst>
            </a:custGeom>
            <a:solidFill>
              <a:srgbClr val="FFFFFF"/>
            </a:solidFill>
          </p:spPr>
          <p:txBody>
            <a:bodyPr wrap="square" lIns="0" tIns="0" rIns="0" bIns="0" rtlCol="0"/>
            <a:lstStyle/>
            <a:p>
              <a:endParaRPr/>
            </a:p>
          </p:txBody>
        </p:sp>
        <p:pic>
          <p:nvPicPr>
            <p:cNvPr id="14" name="object 14"/>
            <p:cNvPicPr/>
            <p:nvPr/>
          </p:nvPicPr>
          <p:blipFill>
            <a:blip r:embed="rId2" cstate="print"/>
            <a:stretch>
              <a:fillRect/>
            </a:stretch>
          </p:blipFill>
          <p:spPr>
            <a:xfrm>
              <a:off x="2361380" y="1777110"/>
              <a:ext cx="133453" cy="133162"/>
            </a:xfrm>
            <a:prstGeom prst="rect">
              <a:avLst/>
            </a:prstGeom>
          </p:spPr>
        </p:pic>
        <p:sp>
          <p:nvSpPr>
            <p:cNvPr id="15" name="object 15"/>
            <p:cNvSpPr/>
            <p:nvPr/>
          </p:nvSpPr>
          <p:spPr>
            <a:xfrm>
              <a:off x="4612538" y="1661934"/>
              <a:ext cx="466725" cy="466725"/>
            </a:xfrm>
            <a:custGeom>
              <a:avLst/>
              <a:gdLst/>
              <a:ahLst/>
              <a:cxnLst/>
              <a:rect l="l" t="t" r="r" b="b"/>
              <a:pathLst>
                <a:path w="466725" h="466725">
                  <a:moveTo>
                    <a:pt x="62992" y="333870"/>
                  </a:moveTo>
                  <a:lnTo>
                    <a:pt x="31496" y="333870"/>
                  </a:lnTo>
                  <a:lnTo>
                    <a:pt x="31496" y="359079"/>
                  </a:lnTo>
                  <a:lnTo>
                    <a:pt x="62992" y="359079"/>
                  </a:lnTo>
                  <a:lnTo>
                    <a:pt x="62992" y="333870"/>
                  </a:lnTo>
                  <a:close/>
                </a:path>
                <a:path w="466725" h="466725">
                  <a:moveTo>
                    <a:pt x="138595" y="182676"/>
                  </a:moveTo>
                  <a:lnTo>
                    <a:pt x="107099" y="182676"/>
                  </a:lnTo>
                  <a:lnTo>
                    <a:pt x="107099" y="207873"/>
                  </a:lnTo>
                  <a:lnTo>
                    <a:pt x="138595" y="207873"/>
                  </a:lnTo>
                  <a:lnTo>
                    <a:pt x="138595" y="182676"/>
                  </a:lnTo>
                  <a:close/>
                </a:path>
                <a:path w="466725" h="466725">
                  <a:moveTo>
                    <a:pt x="214185" y="333870"/>
                  </a:moveTo>
                  <a:lnTo>
                    <a:pt x="182689" y="333870"/>
                  </a:lnTo>
                  <a:lnTo>
                    <a:pt x="182689" y="359079"/>
                  </a:lnTo>
                  <a:lnTo>
                    <a:pt x="214185" y="359079"/>
                  </a:lnTo>
                  <a:lnTo>
                    <a:pt x="214185" y="333870"/>
                  </a:lnTo>
                  <a:close/>
                </a:path>
                <a:path w="466725" h="466725">
                  <a:moveTo>
                    <a:pt x="214185" y="31483"/>
                  </a:moveTo>
                  <a:lnTo>
                    <a:pt x="182689" y="31483"/>
                  </a:lnTo>
                  <a:lnTo>
                    <a:pt x="182689" y="56680"/>
                  </a:lnTo>
                  <a:lnTo>
                    <a:pt x="214185" y="56680"/>
                  </a:lnTo>
                  <a:lnTo>
                    <a:pt x="214185" y="31483"/>
                  </a:lnTo>
                  <a:close/>
                </a:path>
                <a:path w="466725" h="466725">
                  <a:moveTo>
                    <a:pt x="289788" y="182676"/>
                  </a:moveTo>
                  <a:lnTo>
                    <a:pt x="258279" y="182676"/>
                  </a:lnTo>
                  <a:lnTo>
                    <a:pt x="258279" y="207873"/>
                  </a:lnTo>
                  <a:lnTo>
                    <a:pt x="289788" y="207873"/>
                  </a:lnTo>
                  <a:lnTo>
                    <a:pt x="289788" y="182676"/>
                  </a:lnTo>
                  <a:close/>
                </a:path>
                <a:path w="466725" h="466725">
                  <a:moveTo>
                    <a:pt x="365379" y="333870"/>
                  </a:moveTo>
                  <a:lnTo>
                    <a:pt x="333883" y="333870"/>
                  </a:lnTo>
                  <a:lnTo>
                    <a:pt x="333883" y="359079"/>
                  </a:lnTo>
                  <a:lnTo>
                    <a:pt x="365379" y="359079"/>
                  </a:lnTo>
                  <a:lnTo>
                    <a:pt x="365379" y="333870"/>
                  </a:lnTo>
                  <a:close/>
                </a:path>
                <a:path w="466725" h="466725">
                  <a:moveTo>
                    <a:pt x="466166" y="302374"/>
                  </a:moveTo>
                  <a:lnTo>
                    <a:pt x="453567" y="302374"/>
                  </a:lnTo>
                  <a:lnTo>
                    <a:pt x="453567" y="314972"/>
                  </a:lnTo>
                  <a:lnTo>
                    <a:pt x="453567" y="453567"/>
                  </a:lnTo>
                  <a:lnTo>
                    <a:pt x="314985" y="453567"/>
                  </a:lnTo>
                  <a:lnTo>
                    <a:pt x="314985" y="314972"/>
                  </a:lnTo>
                  <a:lnTo>
                    <a:pt x="453567" y="314972"/>
                  </a:lnTo>
                  <a:lnTo>
                    <a:pt x="453567" y="302374"/>
                  </a:lnTo>
                  <a:lnTo>
                    <a:pt x="390575" y="302374"/>
                  </a:lnTo>
                  <a:lnTo>
                    <a:pt x="390575" y="220154"/>
                  </a:lnTo>
                  <a:lnTo>
                    <a:pt x="386359" y="219938"/>
                  </a:lnTo>
                  <a:lnTo>
                    <a:pt x="382155" y="219506"/>
                  </a:lnTo>
                  <a:lnTo>
                    <a:pt x="377977" y="218846"/>
                  </a:lnTo>
                  <a:lnTo>
                    <a:pt x="377977" y="302374"/>
                  </a:lnTo>
                  <a:lnTo>
                    <a:pt x="302387" y="302374"/>
                  </a:lnTo>
                  <a:lnTo>
                    <a:pt x="302387" y="314972"/>
                  </a:lnTo>
                  <a:lnTo>
                    <a:pt x="302387" y="453567"/>
                  </a:lnTo>
                  <a:lnTo>
                    <a:pt x="163791" y="453567"/>
                  </a:lnTo>
                  <a:lnTo>
                    <a:pt x="163791" y="314972"/>
                  </a:lnTo>
                  <a:lnTo>
                    <a:pt x="302387" y="314972"/>
                  </a:lnTo>
                  <a:lnTo>
                    <a:pt x="302387" y="302374"/>
                  </a:lnTo>
                  <a:lnTo>
                    <a:pt x="239382" y="302374"/>
                  </a:lnTo>
                  <a:lnTo>
                    <a:pt x="239382" y="163779"/>
                  </a:lnTo>
                  <a:lnTo>
                    <a:pt x="295300" y="163779"/>
                  </a:lnTo>
                  <a:lnTo>
                    <a:pt x="292773" y="159727"/>
                  </a:lnTo>
                  <a:lnTo>
                    <a:pt x="290487" y="155511"/>
                  </a:lnTo>
                  <a:lnTo>
                    <a:pt x="288467" y="151180"/>
                  </a:lnTo>
                  <a:lnTo>
                    <a:pt x="226783" y="151180"/>
                  </a:lnTo>
                  <a:lnTo>
                    <a:pt x="226783" y="163779"/>
                  </a:lnTo>
                  <a:lnTo>
                    <a:pt x="226783" y="302374"/>
                  </a:lnTo>
                  <a:lnTo>
                    <a:pt x="151193" y="302374"/>
                  </a:lnTo>
                  <a:lnTo>
                    <a:pt x="151193" y="314972"/>
                  </a:lnTo>
                  <a:lnTo>
                    <a:pt x="151193" y="453567"/>
                  </a:lnTo>
                  <a:lnTo>
                    <a:pt x="12598" y="453567"/>
                  </a:lnTo>
                  <a:lnTo>
                    <a:pt x="12598" y="314972"/>
                  </a:lnTo>
                  <a:lnTo>
                    <a:pt x="151193" y="314972"/>
                  </a:lnTo>
                  <a:lnTo>
                    <a:pt x="151193" y="302374"/>
                  </a:lnTo>
                  <a:lnTo>
                    <a:pt x="88201" y="302374"/>
                  </a:lnTo>
                  <a:lnTo>
                    <a:pt x="88201" y="163779"/>
                  </a:lnTo>
                  <a:lnTo>
                    <a:pt x="226783" y="163779"/>
                  </a:lnTo>
                  <a:lnTo>
                    <a:pt x="226783" y="151180"/>
                  </a:lnTo>
                  <a:lnTo>
                    <a:pt x="163791" y="151180"/>
                  </a:lnTo>
                  <a:lnTo>
                    <a:pt x="163791" y="12611"/>
                  </a:lnTo>
                  <a:lnTo>
                    <a:pt x="302387" y="12611"/>
                  </a:lnTo>
                  <a:lnTo>
                    <a:pt x="302387" y="27584"/>
                  </a:lnTo>
                  <a:lnTo>
                    <a:pt x="306222" y="22644"/>
                  </a:lnTo>
                  <a:lnTo>
                    <a:pt x="310426" y="18008"/>
                  </a:lnTo>
                  <a:lnTo>
                    <a:pt x="314985" y="13728"/>
                  </a:lnTo>
                  <a:lnTo>
                    <a:pt x="314985" y="12611"/>
                  </a:lnTo>
                  <a:lnTo>
                    <a:pt x="314985" y="0"/>
                  </a:lnTo>
                  <a:lnTo>
                    <a:pt x="151193" y="0"/>
                  </a:lnTo>
                  <a:lnTo>
                    <a:pt x="151193" y="151180"/>
                  </a:lnTo>
                  <a:lnTo>
                    <a:pt x="75590" y="151180"/>
                  </a:lnTo>
                  <a:lnTo>
                    <a:pt x="75590" y="302374"/>
                  </a:lnTo>
                  <a:lnTo>
                    <a:pt x="0" y="302374"/>
                  </a:lnTo>
                  <a:lnTo>
                    <a:pt x="0" y="466166"/>
                  </a:lnTo>
                  <a:lnTo>
                    <a:pt x="466166" y="466166"/>
                  </a:lnTo>
                  <a:lnTo>
                    <a:pt x="466166" y="453567"/>
                  </a:lnTo>
                  <a:lnTo>
                    <a:pt x="466166" y="314972"/>
                  </a:lnTo>
                  <a:lnTo>
                    <a:pt x="466166" y="302374"/>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4908627" y="1661934"/>
              <a:ext cx="201582" cy="201573"/>
            </a:xfrm>
            <a:prstGeom prst="rect">
              <a:avLst/>
            </a:prstGeom>
          </p:spPr>
        </p:pic>
        <p:sp>
          <p:nvSpPr>
            <p:cNvPr id="17" name="object 17"/>
            <p:cNvSpPr/>
            <p:nvPr/>
          </p:nvSpPr>
          <p:spPr>
            <a:xfrm>
              <a:off x="7113206" y="1662017"/>
              <a:ext cx="499109" cy="499109"/>
            </a:xfrm>
            <a:custGeom>
              <a:avLst/>
              <a:gdLst/>
              <a:ahLst/>
              <a:cxnLst/>
              <a:rect l="l" t="t" r="r" b="b"/>
              <a:pathLst>
                <a:path w="499109" h="499110">
                  <a:moveTo>
                    <a:pt x="338314" y="25094"/>
                  </a:moveTo>
                  <a:lnTo>
                    <a:pt x="334330" y="25094"/>
                  </a:lnTo>
                  <a:lnTo>
                    <a:pt x="329406" y="30008"/>
                  </a:lnTo>
                  <a:lnTo>
                    <a:pt x="329406" y="33997"/>
                  </a:lnTo>
                  <a:lnTo>
                    <a:pt x="352021" y="56619"/>
                  </a:lnTo>
                  <a:lnTo>
                    <a:pt x="168026" y="240705"/>
                  </a:lnTo>
                  <a:lnTo>
                    <a:pt x="159983" y="250388"/>
                  </a:lnTo>
                  <a:lnTo>
                    <a:pt x="154044" y="261353"/>
                  </a:lnTo>
                  <a:lnTo>
                    <a:pt x="150352" y="273264"/>
                  </a:lnTo>
                  <a:lnTo>
                    <a:pt x="149048" y="285785"/>
                  </a:lnTo>
                  <a:lnTo>
                    <a:pt x="149164" y="292416"/>
                  </a:lnTo>
                  <a:lnTo>
                    <a:pt x="150161" y="298999"/>
                  </a:lnTo>
                  <a:lnTo>
                    <a:pt x="152014" y="305362"/>
                  </a:lnTo>
                  <a:lnTo>
                    <a:pt x="114878" y="342504"/>
                  </a:lnTo>
                  <a:lnTo>
                    <a:pt x="109810" y="349382"/>
                  </a:lnTo>
                  <a:lnTo>
                    <a:pt x="106962" y="357258"/>
                  </a:lnTo>
                  <a:lnTo>
                    <a:pt x="106442" y="365616"/>
                  </a:lnTo>
                  <a:lnTo>
                    <a:pt x="108358" y="373940"/>
                  </a:lnTo>
                  <a:lnTo>
                    <a:pt x="112206" y="377794"/>
                  </a:lnTo>
                  <a:lnTo>
                    <a:pt x="2572" y="487437"/>
                  </a:lnTo>
                  <a:lnTo>
                    <a:pt x="68" y="489852"/>
                  </a:lnTo>
                  <a:lnTo>
                    <a:pt x="0" y="493842"/>
                  </a:lnTo>
                  <a:lnTo>
                    <a:pt x="4901" y="498916"/>
                  </a:lnTo>
                  <a:lnTo>
                    <a:pt x="8824" y="498916"/>
                  </a:lnTo>
                  <a:lnTo>
                    <a:pt x="11481" y="496346"/>
                  </a:lnTo>
                  <a:lnTo>
                    <a:pt x="121115" y="386703"/>
                  </a:lnTo>
                  <a:lnTo>
                    <a:pt x="152763" y="386703"/>
                  </a:lnTo>
                  <a:lnTo>
                    <a:pt x="156392" y="384031"/>
                  </a:lnTo>
                  <a:lnTo>
                    <a:pt x="160434" y="379988"/>
                  </a:lnTo>
                  <a:lnTo>
                    <a:pt x="134607" y="379988"/>
                  </a:lnTo>
                  <a:lnTo>
                    <a:pt x="133010" y="379805"/>
                  </a:lnTo>
                  <a:lnTo>
                    <a:pt x="131719" y="379495"/>
                  </a:lnTo>
                  <a:lnTo>
                    <a:pt x="119408" y="367179"/>
                  </a:lnTo>
                  <a:lnTo>
                    <a:pt x="118028" y="361519"/>
                  </a:lnTo>
                  <a:lnTo>
                    <a:pt x="119687" y="355550"/>
                  </a:lnTo>
                  <a:lnTo>
                    <a:pt x="160723" y="314470"/>
                  </a:lnTo>
                  <a:lnTo>
                    <a:pt x="178538" y="314470"/>
                  </a:lnTo>
                  <a:lnTo>
                    <a:pt x="163626" y="299561"/>
                  </a:lnTo>
                  <a:lnTo>
                    <a:pt x="162435" y="295062"/>
                  </a:lnTo>
                  <a:lnTo>
                    <a:pt x="161773" y="290436"/>
                  </a:lnTo>
                  <a:lnTo>
                    <a:pt x="161647" y="285785"/>
                  </a:lnTo>
                  <a:lnTo>
                    <a:pt x="162696" y="275731"/>
                  </a:lnTo>
                  <a:lnTo>
                    <a:pt x="165671" y="266170"/>
                  </a:lnTo>
                  <a:lnTo>
                    <a:pt x="170457" y="257373"/>
                  </a:lnTo>
                  <a:lnTo>
                    <a:pt x="176939" y="249614"/>
                  </a:lnTo>
                  <a:lnTo>
                    <a:pt x="202542" y="223994"/>
                  </a:lnTo>
                  <a:lnTo>
                    <a:pt x="220354" y="223994"/>
                  </a:lnTo>
                  <a:lnTo>
                    <a:pt x="211519" y="215159"/>
                  </a:lnTo>
                  <a:lnTo>
                    <a:pt x="211372" y="215159"/>
                  </a:lnTo>
                  <a:lnTo>
                    <a:pt x="360762" y="65696"/>
                  </a:lnTo>
                  <a:lnTo>
                    <a:pt x="379280" y="65696"/>
                  </a:lnTo>
                  <a:lnTo>
                    <a:pt x="338314" y="25094"/>
                  </a:lnTo>
                  <a:close/>
                </a:path>
                <a:path w="499109" h="499110">
                  <a:moveTo>
                    <a:pt x="152763" y="386703"/>
                  </a:moveTo>
                  <a:lnTo>
                    <a:pt x="121115" y="386703"/>
                  </a:lnTo>
                  <a:lnTo>
                    <a:pt x="124963" y="390551"/>
                  </a:lnTo>
                  <a:lnTo>
                    <a:pt x="133286" y="392461"/>
                  </a:lnTo>
                  <a:lnTo>
                    <a:pt x="141642" y="391939"/>
                  </a:lnTo>
                  <a:lnTo>
                    <a:pt x="149516" y="389093"/>
                  </a:lnTo>
                  <a:lnTo>
                    <a:pt x="152763" y="386703"/>
                  </a:lnTo>
                  <a:close/>
                </a:path>
                <a:path w="499109" h="499110">
                  <a:moveTo>
                    <a:pt x="178538" y="314470"/>
                  </a:moveTo>
                  <a:lnTo>
                    <a:pt x="160723" y="314470"/>
                  </a:lnTo>
                  <a:lnTo>
                    <a:pt x="184420" y="338168"/>
                  </a:lnTo>
                  <a:lnTo>
                    <a:pt x="144344" y="378245"/>
                  </a:lnTo>
                  <a:lnTo>
                    <a:pt x="140087" y="379988"/>
                  </a:lnTo>
                  <a:lnTo>
                    <a:pt x="160434" y="379988"/>
                  </a:lnTo>
                  <a:lnTo>
                    <a:pt x="193529" y="346883"/>
                  </a:lnTo>
                  <a:lnTo>
                    <a:pt x="231682" y="346883"/>
                  </a:lnTo>
                  <a:lnTo>
                    <a:pt x="237617" y="345072"/>
                  </a:lnTo>
                  <a:lnTo>
                    <a:pt x="248574" y="339070"/>
                  </a:lnTo>
                  <a:lnTo>
                    <a:pt x="250703" y="337249"/>
                  </a:lnTo>
                  <a:lnTo>
                    <a:pt x="209284" y="337249"/>
                  </a:lnTo>
                  <a:lnTo>
                    <a:pt x="203834" y="336462"/>
                  </a:lnTo>
                  <a:lnTo>
                    <a:pt x="199340" y="335270"/>
                  </a:lnTo>
                  <a:lnTo>
                    <a:pt x="178538" y="314470"/>
                  </a:lnTo>
                  <a:close/>
                </a:path>
                <a:path w="499109" h="499110">
                  <a:moveTo>
                    <a:pt x="231682" y="346883"/>
                  </a:moveTo>
                  <a:lnTo>
                    <a:pt x="193529" y="346883"/>
                  </a:lnTo>
                  <a:lnTo>
                    <a:pt x="199891" y="348736"/>
                  </a:lnTo>
                  <a:lnTo>
                    <a:pt x="207231" y="349849"/>
                  </a:lnTo>
                  <a:lnTo>
                    <a:pt x="213094" y="349849"/>
                  </a:lnTo>
                  <a:lnTo>
                    <a:pt x="225460" y="348736"/>
                  </a:lnTo>
                  <a:lnTo>
                    <a:pt x="225606" y="348736"/>
                  </a:lnTo>
                  <a:lnTo>
                    <a:pt x="231682" y="346883"/>
                  </a:lnTo>
                  <a:close/>
                </a:path>
                <a:path w="499109" h="499110">
                  <a:moveTo>
                    <a:pt x="220354" y="223994"/>
                  </a:moveTo>
                  <a:lnTo>
                    <a:pt x="202542" y="223994"/>
                  </a:lnTo>
                  <a:lnTo>
                    <a:pt x="274877" y="296332"/>
                  </a:lnTo>
                  <a:lnTo>
                    <a:pt x="249049" y="322167"/>
                  </a:lnTo>
                  <a:lnTo>
                    <a:pt x="241397" y="328706"/>
                  </a:lnTo>
                  <a:lnTo>
                    <a:pt x="232656" y="333482"/>
                  </a:lnTo>
                  <a:lnTo>
                    <a:pt x="222825" y="336462"/>
                  </a:lnTo>
                  <a:lnTo>
                    <a:pt x="222089" y="336462"/>
                  </a:lnTo>
                  <a:lnTo>
                    <a:pt x="213094" y="337249"/>
                  </a:lnTo>
                  <a:lnTo>
                    <a:pt x="250703" y="337249"/>
                  </a:lnTo>
                  <a:lnTo>
                    <a:pt x="258168" y="330866"/>
                  </a:lnTo>
                  <a:lnTo>
                    <a:pt x="301587" y="287423"/>
                  </a:lnTo>
                  <a:lnTo>
                    <a:pt x="283781" y="287423"/>
                  </a:lnTo>
                  <a:lnTo>
                    <a:pt x="220354" y="223994"/>
                  </a:lnTo>
                  <a:close/>
                </a:path>
                <a:path w="499109" h="499110">
                  <a:moveTo>
                    <a:pt x="284159" y="206250"/>
                  </a:moveTo>
                  <a:lnTo>
                    <a:pt x="275250" y="215159"/>
                  </a:lnTo>
                  <a:lnTo>
                    <a:pt x="315636" y="255546"/>
                  </a:lnTo>
                  <a:lnTo>
                    <a:pt x="283781" y="287423"/>
                  </a:lnTo>
                  <a:lnTo>
                    <a:pt x="301587" y="287423"/>
                  </a:lnTo>
                  <a:lnTo>
                    <a:pt x="342350" y="246637"/>
                  </a:lnTo>
                  <a:lnTo>
                    <a:pt x="324545" y="246637"/>
                  </a:lnTo>
                  <a:lnTo>
                    <a:pt x="284159" y="206250"/>
                  </a:lnTo>
                  <a:close/>
                </a:path>
                <a:path w="499109" h="499110">
                  <a:moveTo>
                    <a:pt x="321956" y="168446"/>
                  </a:moveTo>
                  <a:lnTo>
                    <a:pt x="313048" y="177355"/>
                  </a:lnTo>
                  <a:lnTo>
                    <a:pt x="353423" y="217737"/>
                  </a:lnTo>
                  <a:lnTo>
                    <a:pt x="324545" y="246637"/>
                  </a:lnTo>
                  <a:lnTo>
                    <a:pt x="342350" y="246637"/>
                  </a:lnTo>
                  <a:lnTo>
                    <a:pt x="380139" y="208828"/>
                  </a:lnTo>
                  <a:lnTo>
                    <a:pt x="362332" y="208828"/>
                  </a:lnTo>
                  <a:lnTo>
                    <a:pt x="321956" y="168446"/>
                  </a:lnTo>
                  <a:close/>
                </a:path>
                <a:path w="499109" h="499110">
                  <a:moveTo>
                    <a:pt x="359702" y="130595"/>
                  </a:moveTo>
                  <a:lnTo>
                    <a:pt x="350793" y="139504"/>
                  </a:lnTo>
                  <a:lnTo>
                    <a:pt x="391215" y="179927"/>
                  </a:lnTo>
                  <a:lnTo>
                    <a:pt x="362332" y="208828"/>
                  </a:lnTo>
                  <a:lnTo>
                    <a:pt x="380139" y="208828"/>
                  </a:lnTo>
                  <a:lnTo>
                    <a:pt x="417928" y="171018"/>
                  </a:lnTo>
                  <a:lnTo>
                    <a:pt x="400119" y="171018"/>
                  </a:lnTo>
                  <a:lnTo>
                    <a:pt x="359702" y="130595"/>
                  </a:lnTo>
                  <a:close/>
                </a:path>
                <a:path w="499109" h="499110">
                  <a:moveTo>
                    <a:pt x="460118" y="146764"/>
                  </a:moveTo>
                  <a:lnTo>
                    <a:pt x="442169" y="146764"/>
                  </a:lnTo>
                  <a:lnTo>
                    <a:pt x="464154" y="168751"/>
                  </a:lnTo>
                  <a:lnTo>
                    <a:pt x="466641" y="171312"/>
                  </a:lnTo>
                  <a:lnTo>
                    <a:pt x="470569" y="171312"/>
                  </a:lnTo>
                  <a:lnTo>
                    <a:pt x="473089" y="168887"/>
                  </a:lnTo>
                  <a:lnTo>
                    <a:pt x="475557" y="166467"/>
                  </a:lnTo>
                  <a:lnTo>
                    <a:pt x="475609" y="162477"/>
                  </a:lnTo>
                  <a:lnTo>
                    <a:pt x="473194" y="159978"/>
                  </a:lnTo>
                  <a:lnTo>
                    <a:pt x="473089" y="159847"/>
                  </a:lnTo>
                  <a:lnTo>
                    <a:pt x="460118" y="146764"/>
                  </a:lnTo>
                  <a:close/>
                </a:path>
                <a:path w="499109" h="499110">
                  <a:moveTo>
                    <a:pt x="379280" y="65696"/>
                  </a:moveTo>
                  <a:lnTo>
                    <a:pt x="360762" y="65696"/>
                  </a:lnTo>
                  <a:lnTo>
                    <a:pt x="433087" y="138039"/>
                  </a:lnTo>
                  <a:lnTo>
                    <a:pt x="400119" y="171018"/>
                  </a:lnTo>
                  <a:lnTo>
                    <a:pt x="417928" y="171018"/>
                  </a:lnTo>
                  <a:lnTo>
                    <a:pt x="442169" y="146764"/>
                  </a:lnTo>
                  <a:lnTo>
                    <a:pt x="460118" y="146764"/>
                  </a:lnTo>
                  <a:lnTo>
                    <a:pt x="426960" y="113323"/>
                  </a:lnTo>
                  <a:lnTo>
                    <a:pt x="435669" y="104624"/>
                  </a:lnTo>
                  <a:lnTo>
                    <a:pt x="417847" y="104624"/>
                  </a:lnTo>
                  <a:lnTo>
                    <a:pt x="394155" y="80931"/>
                  </a:lnTo>
                  <a:lnTo>
                    <a:pt x="403281" y="71812"/>
                  </a:lnTo>
                  <a:lnTo>
                    <a:pt x="385451" y="71812"/>
                  </a:lnTo>
                  <a:lnTo>
                    <a:pt x="379280" y="65696"/>
                  </a:lnTo>
                  <a:close/>
                </a:path>
                <a:path w="499109" h="499110">
                  <a:moveTo>
                    <a:pt x="452738" y="40192"/>
                  </a:moveTo>
                  <a:lnTo>
                    <a:pt x="434924" y="40192"/>
                  </a:lnTo>
                  <a:lnTo>
                    <a:pt x="458621" y="63890"/>
                  </a:lnTo>
                  <a:lnTo>
                    <a:pt x="417847" y="104624"/>
                  </a:lnTo>
                  <a:lnTo>
                    <a:pt x="435669" y="104624"/>
                  </a:lnTo>
                  <a:lnTo>
                    <a:pt x="467530" y="72799"/>
                  </a:lnTo>
                  <a:lnTo>
                    <a:pt x="485350" y="72799"/>
                  </a:lnTo>
                  <a:lnTo>
                    <a:pt x="452738" y="40192"/>
                  </a:lnTo>
                  <a:close/>
                </a:path>
                <a:path w="499109" h="499110">
                  <a:moveTo>
                    <a:pt x="485350" y="72799"/>
                  </a:moveTo>
                  <a:lnTo>
                    <a:pt x="467530" y="72799"/>
                  </a:lnTo>
                  <a:lnTo>
                    <a:pt x="487473" y="92754"/>
                  </a:lnTo>
                  <a:lnTo>
                    <a:pt x="489993" y="95174"/>
                  </a:lnTo>
                  <a:lnTo>
                    <a:pt x="493927" y="95174"/>
                  </a:lnTo>
                  <a:lnTo>
                    <a:pt x="498760" y="90171"/>
                  </a:lnTo>
                  <a:lnTo>
                    <a:pt x="498760" y="86286"/>
                  </a:lnTo>
                  <a:lnTo>
                    <a:pt x="496398" y="83845"/>
                  </a:lnTo>
                  <a:lnTo>
                    <a:pt x="485350" y="72799"/>
                  </a:lnTo>
                  <a:close/>
                </a:path>
                <a:path w="499109" h="499110">
                  <a:moveTo>
                    <a:pt x="412457" y="0"/>
                  </a:moveTo>
                  <a:lnTo>
                    <a:pt x="408413" y="0"/>
                  </a:lnTo>
                  <a:lnTo>
                    <a:pt x="405993" y="2467"/>
                  </a:lnTo>
                  <a:lnTo>
                    <a:pt x="403620" y="4934"/>
                  </a:lnTo>
                  <a:lnTo>
                    <a:pt x="403620" y="8819"/>
                  </a:lnTo>
                  <a:lnTo>
                    <a:pt x="405993" y="11234"/>
                  </a:lnTo>
                  <a:lnTo>
                    <a:pt x="426015" y="31283"/>
                  </a:lnTo>
                  <a:lnTo>
                    <a:pt x="385451" y="71812"/>
                  </a:lnTo>
                  <a:lnTo>
                    <a:pt x="403281" y="71812"/>
                  </a:lnTo>
                  <a:lnTo>
                    <a:pt x="434924" y="40192"/>
                  </a:lnTo>
                  <a:lnTo>
                    <a:pt x="452738" y="40192"/>
                  </a:lnTo>
                  <a:lnTo>
                    <a:pt x="415007" y="2467"/>
                  </a:lnTo>
                  <a:lnTo>
                    <a:pt x="412457" y="0"/>
                  </a:lnTo>
                  <a:close/>
                </a:path>
              </a:pathLst>
            </a:custGeom>
            <a:solidFill>
              <a:srgbClr val="FFFFFF"/>
            </a:solidFill>
          </p:spPr>
          <p:txBody>
            <a:bodyPr wrap="square" lIns="0" tIns="0" rIns="0" bIns="0" rtlCol="0"/>
            <a:lstStyle/>
            <a:p>
              <a:endParaRPr/>
            </a:p>
          </p:txBody>
        </p:sp>
        <p:pic>
          <p:nvPicPr>
            <p:cNvPr id="18" name="object 18"/>
            <p:cNvPicPr/>
            <p:nvPr/>
          </p:nvPicPr>
          <p:blipFill>
            <a:blip r:embed="rId4" cstate="print"/>
            <a:stretch>
              <a:fillRect/>
            </a:stretch>
          </p:blipFill>
          <p:spPr>
            <a:xfrm>
              <a:off x="9642547" y="1759117"/>
              <a:ext cx="90803" cy="70059"/>
            </a:xfrm>
            <a:prstGeom prst="rect">
              <a:avLst/>
            </a:prstGeom>
          </p:spPr>
        </p:pic>
        <p:sp>
          <p:nvSpPr>
            <p:cNvPr id="19" name="object 19"/>
            <p:cNvSpPr/>
            <p:nvPr/>
          </p:nvSpPr>
          <p:spPr>
            <a:xfrm>
              <a:off x="9772991" y="1795068"/>
              <a:ext cx="120014" cy="12700"/>
            </a:xfrm>
            <a:custGeom>
              <a:avLst/>
              <a:gdLst/>
              <a:ahLst/>
              <a:cxnLst/>
              <a:rect l="l" t="t" r="r" b="b"/>
              <a:pathLst>
                <a:path w="120015" h="12700">
                  <a:moveTo>
                    <a:pt x="119692" y="0"/>
                  </a:moveTo>
                  <a:lnTo>
                    <a:pt x="0" y="0"/>
                  </a:lnTo>
                  <a:lnTo>
                    <a:pt x="0" y="12599"/>
                  </a:lnTo>
                  <a:lnTo>
                    <a:pt x="119692" y="12599"/>
                  </a:lnTo>
                  <a:lnTo>
                    <a:pt x="119692" y="0"/>
                  </a:lnTo>
                  <a:close/>
                </a:path>
              </a:pathLst>
            </a:custGeom>
            <a:solidFill>
              <a:srgbClr val="FFFFFF"/>
            </a:solidFill>
          </p:spPr>
          <p:txBody>
            <a:bodyPr wrap="square" lIns="0" tIns="0" rIns="0" bIns="0" rtlCol="0"/>
            <a:lstStyle/>
            <a:p>
              <a:endParaRPr/>
            </a:p>
          </p:txBody>
        </p:sp>
        <p:pic>
          <p:nvPicPr>
            <p:cNvPr id="20" name="object 20"/>
            <p:cNvPicPr/>
            <p:nvPr/>
          </p:nvPicPr>
          <p:blipFill>
            <a:blip r:embed="rId4" cstate="print"/>
            <a:stretch>
              <a:fillRect/>
            </a:stretch>
          </p:blipFill>
          <p:spPr>
            <a:xfrm>
              <a:off x="9642547" y="1853614"/>
              <a:ext cx="90803" cy="70059"/>
            </a:xfrm>
            <a:prstGeom prst="rect">
              <a:avLst/>
            </a:prstGeom>
          </p:spPr>
        </p:pic>
        <p:sp>
          <p:nvSpPr>
            <p:cNvPr id="21" name="object 21"/>
            <p:cNvSpPr/>
            <p:nvPr/>
          </p:nvSpPr>
          <p:spPr>
            <a:xfrm>
              <a:off x="9772991" y="1889565"/>
              <a:ext cx="120014" cy="12700"/>
            </a:xfrm>
            <a:custGeom>
              <a:avLst/>
              <a:gdLst/>
              <a:ahLst/>
              <a:cxnLst/>
              <a:rect l="l" t="t" r="r" b="b"/>
              <a:pathLst>
                <a:path w="120015" h="12700">
                  <a:moveTo>
                    <a:pt x="119692" y="0"/>
                  </a:moveTo>
                  <a:lnTo>
                    <a:pt x="0" y="0"/>
                  </a:lnTo>
                  <a:lnTo>
                    <a:pt x="0" y="12599"/>
                  </a:lnTo>
                  <a:lnTo>
                    <a:pt x="119692" y="12599"/>
                  </a:lnTo>
                  <a:lnTo>
                    <a:pt x="119692" y="0"/>
                  </a:lnTo>
                  <a:close/>
                </a:path>
              </a:pathLst>
            </a:custGeom>
            <a:solidFill>
              <a:srgbClr val="FFFFFF"/>
            </a:solidFill>
          </p:spPr>
          <p:txBody>
            <a:bodyPr wrap="square" lIns="0" tIns="0" rIns="0" bIns="0" rtlCol="0"/>
            <a:lstStyle/>
            <a:p>
              <a:endParaRPr/>
            </a:p>
          </p:txBody>
        </p:sp>
        <p:pic>
          <p:nvPicPr>
            <p:cNvPr id="22" name="object 22"/>
            <p:cNvPicPr/>
            <p:nvPr/>
          </p:nvPicPr>
          <p:blipFill>
            <a:blip r:embed="rId4" cstate="print"/>
            <a:stretch>
              <a:fillRect/>
            </a:stretch>
          </p:blipFill>
          <p:spPr>
            <a:xfrm>
              <a:off x="9642547" y="1948112"/>
              <a:ext cx="90803" cy="70059"/>
            </a:xfrm>
            <a:prstGeom prst="rect">
              <a:avLst/>
            </a:prstGeom>
          </p:spPr>
        </p:pic>
        <p:sp>
          <p:nvSpPr>
            <p:cNvPr id="23" name="object 23"/>
            <p:cNvSpPr/>
            <p:nvPr/>
          </p:nvSpPr>
          <p:spPr>
            <a:xfrm>
              <a:off x="9772991" y="1984062"/>
              <a:ext cx="120014" cy="12700"/>
            </a:xfrm>
            <a:custGeom>
              <a:avLst/>
              <a:gdLst/>
              <a:ahLst/>
              <a:cxnLst/>
              <a:rect l="l" t="t" r="r" b="b"/>
              <a:pathLst>
                <a:path w="120015" h="12700">
                  <a:moveTo>
                    <a:pt x="119692" y="0"/>
                  </a:moveTo>
                  <a:lnTo>
                    <a:pt x="0" y="0"/>
                  </a:lnTo>
                  <a:lnTo>
                    <a:pt x="0" y="12599"/>
                  </a:lnTo>
                  <a:lnTo>
                    <a:pt x="119692" y="12599"/>
                  </a:lnTo>
                  <a:lnTo>
                    <a:pt x="119692" y="0"/>
                  </a:lnTo>
                  <a:close/>
                </a:path>
              </a:pathLst>
            </a:custGeom>
            <a:solidFill>
              <a:srgbClr val="FFFFFF"/>
            </a:solidFill>
          </p:spPr>
          <p:txBody>
            <a:bodyPr wrap="square" lIns="0" tIns="0" rIns="0" bIns="0" rtlCol="0"/>
            <a:lstStyle/>
            <a:p>
              <a:endParaRPr/>
            </a:p>
          </p:txBody>
        </p:sp>
        <p:pic>
          <p:nvPicPr>
            <p:cNvPr id="24" name="object 24"/>
            <p:cNvPicPr/>
            <p:nvPr/>
          </p:nvPicPr>
          <p:blipFill>
            <a:blip r:embed="rId4" cstate="print"/>
            <a:stretch>
              <a:fillRect/>
            </a:stretch>
          </p:blipFill>
          <p:spPr>
            <a:xfrm>
              <a:off x="9642547" y="2042609"/>
              <a:ext cx="90803" cy="70059"/>
            </a:xfrm>
            <a:prstGeom prst="rect">
              <a:avLst/>
            </a:prstGeom>
          </p:spPr>
        </p:pic>
        <p:sp>
          <p:nvSpPr>
            <p:cNvPr id="25" name="object 25"/>
            <p:cNvSpPr/>
            <p:nvPr/>
          </p:nvSpPr>
          <p:spPr>
            <a:xfrm>
              <a:off x="9577692" y="1687575"/>
              <a:ext cx="378460" cy="504190"/>
            </a:xfrm>
            <a:custGeom>
              <a:avLst/>
              <a:gdLst/>
              <a:ahLst/>
              <a:cxnLst/>
              <a:rect l="l" t="t" r="r" b="b"/>
              <a:pathLst>
                <a:path w="378459" h="504189">
                  <a:moveTo>
                    <a:pt x="314985" y="390994"/>
                  </a:moveTo>
                  <a:lnTo>
                    <a:pt x="195287" y="390994"/>
                  </a:lnTo>
                  <a:lnTo>
                    <a:pt x="195287" y="403593"/>
                  </a:lnTo>
                  <a:lnTo>
                    <a:pt x="314985" y="403593"/>
                  </a:lnTo>
                  <a:lnTo>
                    <a:pt x="314985" y="390994"/>
                  </a:lnTo>
                  <a:close/>
                </a:path>
                <a:path w="378459" h="504189">
                  <a:moveTo>
                    <a:pt x="377977" y="0"/>
                  </a:moveTo>
                  <a:lnTo>
                    <a:pt x="0" y="0"/>
                  </a:lnTo>
                  <a:lnTo>
                    <a:pt x="0" y="12700"/>
                  </a:lnTo>
                  <a:lnTo>
                    <a:pt x="0" y="491490"/>
                  </a:lnTo>
                  <a:lnTo>
                    <a:pt x="0" y="504190"/>
                  </a:lnTo>
                  <a:lnTo>
                    <a:pt x="377977" y="504190"/>
                  </a:lnTo>
                  <a:lnTo>
                    <a:pt x="377977" y="491782"/>
                  </a:lnTo>
                  <a:lnTo>
                    <a:pt x="377977" y="491490"/>
                  </a:lnTo>
                  <a:lnTo>
                    <a:pt x="377977" y="13017"/>
                  </a:lnTo>
                  <a:lnTo>
                    <a:pt x="365379" y="13017"/>
                  </a:lnTo>
                  <a:lnTo>
                    <a:pt x="365379" y="491490"/>
                  </a:lnTo>
                  <a:lnTo>
                    <a:pt x="12598" y="491490"/>
                  </a:lnTo>
                  <a:lnTo>
                    <a:pt x="12598" y="12700"/>
                  </a:lnTo>
                  <a:lnTo>
                    <a:pt x="377977" y="12700"/>
                  </a:lnTo>
                  <a:lnTo>
                    <a:pt x="377977" y="0"/>
                  </a:lnTo>
                  <a:close/>
                </a:path>
              </a:pathLst>
            </a:custGeom>
            <a:solidFill>
              <a:srgbClr val="FFFFFF"/>
            </a:solidFill>
          </p:spPr>
          <p:txBody>
            <a:bodyPr wrap="square" lIns="0" tIns="0" rIns="0" bIns="0" rtlCol="0"/>
            <a:lstStyle/>
            <a:p>
              <a:endParaRPr/>
            </a:p>
          </p:txBody>
        </p:sp>
      </p:grpSp>
      <p:sp>
        <p:nvSpPr>
          <p:cNvPr id="26" name="object 26"/>
          <p:cNvSpPr txBox="1"/>
          <p:nvPr/>
        </p:nvSpPr>
        <p:spPr>
          <a:xfrm>
            <a:off x="1596008" y="2548229"/>
            <a:ext cx="1682114" cy="495300"/>
          </a:xfrm>
          <a:prstGeom prst="rect">
            <a:avLst/>
          </a:prstGeom>
        </p:spPr>
        <p:txBody>
          <a:bodyPr vert="horz" wrap="square" lIns="0" tIns="12700" rIns="0" bIns="0" rtlCol="0">
            <a:spAutoFit/>
          </a:bodyPr>
          <a:lstStyle/>
          <a:p>
            <a:pPr marL="248920" marR="5080" indent="-236220">
              <a:lnSpc>
                <a:spcPct val="110000"/>
              </a:lnSpc>
              <a:spcBef>
                <a:spcPts val="100"/>
              </a:spcBef>
            </a:pPr>
            <a:r>
              <a:rPr sz="1400" b="1" dirty="0">
                <a:solidFill>
                  <a:srgbClr val="2B1D37"/>
                </a:solidFill>
                <a:latin typeface="Arial"/>
                <a:cs typeface="Arial"/>
              </a:rPr>
              <a:t>Check</a:t>
            </a:r>
            <a:r>
              <a:rPr sz="1400" b="1" spc="-70" dirty="0">
                <a:solidFill>
                  <a:srgbClr val="2B1D37"/>
                </a:solidFill>
                <a:latin typeface="Arial"/>
                <a:cs typeface="Arial"/>
              </a:rPr>
              <a:t> </a:t>
            </a:r>
            <a:r>
              <a:rPr sz="1400" b="1" dirty="0">
                <a:solidFill>
                  <a:srgbClr val="2B1D37"/>
                </a:solidFill>
                <a:latin typeface="Arial"/>
                <a:cs typeface="Arial"/>
              </a:rPr>
              <a:t>your</a:t>
            </a:r>
            <a:r>
              <a:rPr sz="1400" b="1" spc="-15" dirty="0">
                <a:solidFill>
                  <a:srgbClr val="2B1D37"/>
                </a:solidFill>
                <a:latin typeface="Arial"/>
                <a:cs typeface="Arial"/>
              </a:rPr>
              <a:t> </a:t>
            </a:r>
            <a:r>
              <a:rPr sz="1400" b="1" spc="-10" dirty="0">
                <a:solidFill>
                  <a:srgbClr val="2B1D37"/>
                </a:solidFill>
                <a:latin typeface="Arial"/>
                <a:cs typeface="Arial"/>
              </a:rPr>
              <a:t>student </a:t>
            </a:r>
            <a:r>
              <a:rPr sz="1400" b="1" dirty="0">
                <a:solidFill>
                  <a:srgbClr val="2B1D37"/>
                </a:solidFill>
                <a:latin typeface="Arial"/>
                <a:cs typeface="Arial"/>
              </a:rPr>
              <a:t>email</a:t>
            </a:r>
            <a:r>
              <a:rPr sz="1400" b="1" spc="-30" dirty="0">
                <a:solidFill>
                  <a:srgbClr val="2B1D37"/>
                </a:solidFill>
                <a:latin typeface="Arial"/>
                <a:cs typeface="Arial"/>
              </a:rPr>
              <a:t> </a:t>
            </a:r>
            <a:r>
              <a:rPr sz="1400" b="1" spc="-10" dirty="0">
                <a:solidFill>
                  <a:srgbClr val="2B1D37"/>
                </a:solidFill>
                <a:latin typeface="Arial"/>
                <a:cs typeface="Arial"/>
              </a:rPr>
              <a:t>account</a:t>
            </a:r>
            <a:endParaRPr sz="1400">
              <a:latin typeface="Arial"/>
              <a:cs typeface="Arial"/>
            </a:endParaRPr>
          </a:p>
        </p:txBody>
      </p:sp>
      <p:sp>
        <p:nvSpPr>
          <p:cNvPr id="34" name="object 34"/>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35" name="object 35"/>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21</a:t>
            </a:fld>
            <a:endParaRPr spc="-25" dirty="0"/>
          </a:p>
        </p:txBody>
      </p:sp>
      <p:sp>
        <p:nvSpPr>
          <p:cNvPr id="27" name="object 27"/>
          <p:cNvSpPr txBox="1"/>
          <p:nvPr/>
        </p:nvSpPr>
        <p:spPr>
          <a:xfrm>
            <a:off x="3960621" y="2548229"/>
            <a:ext cx="1810385" cy="495300"/>
          </a:xfrm>
          <a:prstGeom prst="rect">
            <a:avLst/>
          </a:prstGeom>
        </p:spPr>
        <p:txBody>
          <a:bodyPr vert="horz" wrap="square" lIns="0" tIns="12700" rIns="0" bIns="0" rtlCol="0">
            <a:spAutoFit/>
          </a:bodyPr>
          <a:lstStyle/>
          <a:p>
            <a:pPr marL="177165" marR="5080" indent="-165100">
              <a:lnSpc>
                <a:spcPct val="110000"/>
              </a:lnSpc>
              <a:spcBef>
                <a:spcPts val="100"/>
              </a:spcBef>
            </a:pPr>
            <a:r>
              <a:rPr sz="1400" b="1" dirty="0">
                <a:solidFill>
                  <a:srgbClr val="2B1D37"/>
                </a:solidFill>
                <a:latin typeface="Arial"/>
                <a:cs typeface="Arial"/>
              </a:rPr>
              <a:t>Make</a:t>
            </a:r>
            <a:r>
              <a:rPr sz="1400" b="1" spc="-70" dirty="0">
                <a:solidFill>
                  <a:srgbClr val="2B1D37"/>
                </a:solidFill>
                <a:latin typeface="Arial"/>
                <a:cs typeface="Arial"/>
              </a:rPr>
              <a:t> </a:t>
            </a:r>
            <a:r>
              <a:rPr sz="1400" b="1" dirty="0">
                <a:solidFill>
                  <a:srgbClr val="2B1D37"/>
                </a:solidFill>
                <a:latin typeface="Arial"/>
                <a:cs typeface="Arial"/>
              </a:rPr>
              <a:t>sure</a:t>
            </a:r>
            <a:r>
              <a:rPr sz="1400" b="1" spc="-40" dirty="0">
                <a:solidFill>
                  <a:srgbClr val="2B1D37"/>
                </a:solidFill>
                <a:latin typeface="Arial"/>
                <a:cs typeface="Arial"/>
              </a:rPr>
              <a:t> </a:t>
            </a:r>
            <a:r>
              <a:rPr sz="1400" b="1" dirty="0">
                <a:solidFill>
                  <a:srgbClr val="2B1D37"/>
                </a:solidFill>
                <a:latin typeface="Arial"/>
                <a:cs typeface="Arial"/>
              </a:rPr>
              <a:t>you</a:t>
            </a:r>
            <a:r>
              <a:rPr sz="1400" b="1" spc="5" dirty="0">
                <a:solidFill>
                  <a:srgbClr val="2B1D37"/>
                </a:solidFill>
                <a:latin typeface="Arial"/>
                <a:cs typeface="Arial"/>
              </a:rPr>
              <a:t> </a:t>
            </a:r>
            <a:r>
              <a:rPr sz="1400" b="1" spc="-10" dirty="0">
                <a:solidFill>
                  <a:srgbClr val="2B1D37"/>
                </a:solidFill>
                <a:latin typeface="Arial"/>
                <a:cs typeface="Arial"/>
              </a:rPr>
              <a:t>check </a:t>
            </a:r>
            <a:r>
              <a:rPr sz="1400" b="1" u="sng" dirty="0">
                <a:solidFill>
                  <a:srgbClr val="512379"/>
                </a:solidFill>
                <a:uFill>
                  <a:solidFill>
                    <a:srgbClr val="512379"/>
                  </a:solidFill>
                </a:uFill>
                <a:latin typeface="Arial"/>
                <a:cs typeface="Arial"/>
                <a:hlinkClick r:id="rId5"/>
              </a:rPr>
              <a:t>InPlace</a:t>
            </a:r>
            <a:r>
              <a:rPr sz="1400" b="1" u="none" spc="-50" dirty="0">
                <a:solidFill>
                  <a:srgbClr val="512379"/>
                </a:solidFill>
                <a:latin typeface="Arial"/>
                <a:cs typeface="Arial"/>
              </a:rPr>
              <a:t> </a:t>
            </a:r>
            <a:r>
              <a:rPr sz="1400" b="1" u="none" spc="-10" dirty="0">
                <a:solidFill>
                  <a:srgbClr val="2B1D37"/>
                </a:solidFill>
                <a:latin typeface="Arial"/>
                <a:cs typeface="Arial"/>
              </a:rPr>
              <a:t>regularly.</a:t>
            </a:r>
            <a:endParaRPr sz="1400">
              <a:latin typeface="Arial"/>
              <a:cs typeface="Arial"/>
            </a:endParaRPr>
          </a:p>
        </p:txBody>
      </p:sp>
      <p:sp>
        <p:nvSpPr>
          <p:cNvPr id="28" name="object 28"/>
          <p:cNvSpPr txBox="1"/>
          <p:nvPr/>
        </p:nvSpPr>
        <p:spPr>
          <a:xfrm>
            <a:off x="3782314" y="3585209"/>
            <a:ext cx="2137410" cy="1687195"/>
          </a:xfrm>
          <a:prstGeom prst="rect">
            <a:avLst/>
          </a:prstGeom>
        </p:spPr>
        <p:txBody>
          <a:bodyPr vert="horz" wrap="square" lIns="0" tIns="25400" rIns="0" bIns="0" rtlCol="0">
            <a:spAutoFit/>
          </a:bodyPr>
          <a:lstStyle/>
          <a:p>
            <a:pPr marL="27305" marR="17780" indent="-2540" algn="ctr">
              <a:lnSpc>
                <a:spcPct val="117100"/>
              </a:lnSpc>
              <a:spcBef>
                <a:spcPts val="200"/>
              </a:spcBef>
            </a:pPr>
            <a:r>
              <a:rPr sz="1200" dirty="0">
                <a:solidFill>
                  <a:srgbClr val="512379"/>
                </a:solidFill>
                <a:latin typeface="Arial"/>
                <a:cs typeface="Arial"/>
              </a:rPr>
              <a:t>If</a:t>
            </a:r>
            <a:r>
              <a:rPr sz="1200" spc="-15" dirty="0">
                <a:solidFill>
                  <a:srgbClr val="512379"/>
                </a:solidFill>
                <a:latin typeface="Arial"/>
                <a:cs typeface="Arial"/>
              </a:rPr>
              <a:t> </a:t>
            </a:r>
            <a:r>
              <a:rPr sz="1200" dirty="0">
                <a:solidFill>
                  <a:srgbClr val="512379"/>
                </a:solidFill>
                <a:latin typeface="Arial"/>
                <a:cs typeface="Arial"/>
              </a:rPr>
              <a:t>your</a:t>
            </a:r>
            <a:r>
              <a:rPr sz="1200" spc="-15" dirty="0">
                <a:solidFill>
                  <a:srgbClr val="512379"/>
                </a:solidFill>
                <a:latin typeface="Arial"/>
                <a:cs typeface="Arial"/>
              </a:rPr>
              <a:t> </a:t>
            </a:r>
            <a:r>
              <a:rPr sz="1200" dirty="0">
                <a:solidFill>
                  <a:srgbClr val="512379"/>
                </a:solidFill>
                <a:latin typeface="Arial"/>
                <a:cs typeface="Arial"/>
              </a:rPr>
              <a:t>submission</a:t>
            </a:r>
            <a:r>
              <a:rPr sz="1200" spc="-60" dirty="0">
                <a:solidFill>
                  <a:srgbClr val="512379"/>
                </a:solidFill>
                <a:latin typeface="Arial"/>
                <a:cs typeface="Arial"/>
              </a:rPr>
              <a:t> </a:t>
            </a:r>
            <a:r>
              <a:rPr sz="1200" dirty="0">
                <a:solidFill>
                  <a:srgbClr val="512379"/>
                </a:solidFill>
                <a:latin typeface="Arial"/>
                <a:cs typeface="Arial"/>
              </a:rPr>
              <a:t>has</a:t>
            </a:r>
            <a:r>
              <a:rPr sz="1200" spc="-25" dirty="0">
                <a:solidFill>
                  <a:srgbClr val="512379"/>
                </a:solidFill>
                <a:latin typeface="Arial"/>
                <a:cs typeface="Arial"/>
              </a:rPr>
              <a:t> </a:t>
            </a:r>
            <a:r>
              <a:rPr sz="1200" spc="-20" dirty="0">
                <a:solidFill>
                  <a:srgbClr val="512379"/>
                </a:solidFill>
                <a:latin typeface="Arial"/>
                <a:cs typeface="Arial"/>
              </a:rPr>
              <a:t>been </a:t>
            </a:r>
            <a:r>
              <a:rPr sz="1200" spc="-10" dirty="0">
                <a:solidFill>
                  <a:srgbClr val="512379"/>
                </a:solidFill>
                <a:latin typeface="Arial"/>
                <a:cs typeface="Arial"/>
              </a:rPr>
              <a:t>‘Rejected’</a:t>
            </a:r>
            <a:r>
              <a:rPr sz="1200" spc="-80" dirty="0">
                <a:solidFill>
                  <a:srgbClr val="512379"/>
                </a:solidFill>
                <a:latin typeface="Arial"/>
                <a:cs typeface="Arial"/>
              </a:rPr>
              <a:t> </a:t>
            </a:r>
            <a:r>
              <a:rPr sz="1200" dirty="0">
                <a:solidFill>
                  <a:srgbClr val="512379"/>
                </a:solidFill>
                <a:latin typeface="Arial"/>
                <a:cs typeface="Arial"/>
              </a:rPr>
              <a:t>a</a:t>
            </a:r>
            <a:r>
              <a:rPr sz="1200" spc="5" dirty="0">
                <a:solidFill>
                  <a:srgbClr val="512379"/>
                </a:solidFill>
                <a:latin typeface="Arial"/>
                <a:cs typeface="Arial"/>
              </a:rPr>
              <a:t> </a:t>
            </a:r>
            <a:r>
              <a:rPr sz="1200" dirty="0">
                <a:solidFill>
                  <a:srgbClr val="512379"/>
                </a:solidFill>
                <a:latin typeface="Arial"/>
                <a:cs typeface="Arial"/>
              </a:rPr>
              <a:t>comment</a:t>
            </a:r>
            <a:r>
              <a:rPr sz="1200" spc="-10" dirty="0">
                <a:solidFill>
                  <a:srgbClr val="512379"/>
                </a:solidFill>
                <a:latin typeface="Arial"/>
                <a:cs typeface="Arial"/>
              </a:rPr>
              <a:t> </a:t>
            </a:r>
            <a:r>
              <a:rPr sz="1200" dirty="0">
                <a:solidFill>
                  <a:srgbClr val="512379"/>
                </a:solidFill>
                <a:latin typeface="Arial"/>
                <a:cs typeface="Arial"/>
              </a:rPr>
              <a:t>will</a:t>
            </a:r>
            <a:r>
              <a:rPr sz="1200" spc="10" dirty="0">
                <a:solidFill>
                  <a:srgbClr val="512379"/>
                </a:solidFill>
                <a:latin typeface="Arial"/>
                <a:cs typeface="Arial"/>
              </a:rPr>
              <a:t> </a:t>
            </a:r>
            <a:r>
              <a:rPr sz="1200" spc="-25" dirty="0">
                <a:solidFill>
                  <a:srgbClr val="512379"/>
                </a:solidFill>
                <a:latin typeface="Arial"/>
                <a:cs typeface="Arial"/>
              </a:rPr>
              <a:t>be </a:t>
            </a:r>
            <a:r>
              <a:rPr sz="1200" dirty="0">
                <a:solidFill>
                  <a:srgbClr val="512379"/>
                </a:solidFill>
                <a:latin typeface="Arial"/>
                <a:cs typeface="Arial"/>
              </a:rPr>
              <a:t>left</a:t>
            </a:r>
            <a:r>
              <a:rPr sz="1200" spc="-25" dirty="0">
                <a:solidFill>
                  <a:srgbClr val="512379"/>
                </a:solidFill>
                <a:latin typeface="Arial"/>
                <a:cs typeface="Arial"/>
              </a:rPr>
              <a:t> </a:t>
            </a:r>
            <a:r>
              <a:rPr sz="1200" dirty="0">
                <a:solidFill>
                  <a:srgbClr val="512379"/>
                </a:solidFill>
                <a:latin typeface="Arial"/>
                <a:cs typeface="Arial"/>
              </a:rPr>
              <a:t>as</a:t>
            </a:r>
            <a:r>
              <a:rPr sz="1200" spc="-5" dirty="0">
                <a:solidFill>
                  <a:srgbClr val="512379"/>
                </a:solidFill>
                <a:latin typeface="Arial"/>
                <a:cs typeface="Arial"/>
              </a:rPr>
              <a:t> </a:t>
            </a:r>
            <a:r>
              <a:rPr sz="1200" dirty="0">
                <a:solidFill>
                  <a:srgbClr val="512379"/>
                </a:solidFill>
                <a:latin typeface="Arial"/>
                <a:cs typeface="Arial"/>
              </a:rPr>
              <a:t>to</a:t>
            </a:r>
            <a:r>
              <a:rPr sz="1200" spc="-15" dirty="0">
                <a:solidFill>
                  <a:srgbClr val="512379"/>
                </a:solidFill>
                <a:latin typeface="Arial"/>
                <a:cs typeface="Arial"/>
              </a:rPr>
              <a:t> </a:t>
            </a:r>
            <a:r>
              <a:rPr sz="1200" dirty="0">
                <a:solidFill>
                  <a:srgbClr val="512379"/>
                </a:solidFill>
                <a:latin typeface="Arial"/>
                <a:cs typeface="Arial"/>
              </a:rPr>
              <a:t>why and</a:t>
            </a:r>
            <a:r>
              <a:rPr sz="1200" spc="-25" dirty="0">
                <a:solidFill>
                  <a:srgbClr val="512379"/>
                </a:solidFill>
                <a:latin typeface="Arial"/>
                <a:cs typeface="Arial"/>
              </a:rPr>
              <a:t> </a:t>
            </a:r>
            <a:r>
              <a:rPr sz="1200" dirty="0">
                <a:solidFill>
                  <a:srgbClr val="512379"/>
                </a:solidFill>
                <a:latin typeface="Arial"/>
                <a:cs typeface="Arial"/>
              </a:rPr>
              <a:t>a</a:t>
            </a:r>
            <a:r>
              <a:rPr sz="1200" spc="-5" dirty="0">
                <a:solidFill>
                  <a:srgbClr val="512379"/>
                </a:solidFill>
                <a:latin typeface="Arial"/>
                <a:cs typeface="Arial"/>
              </a:rPr>
              <a:t> </a:t>
            </a:r>
            <a:r>
              <a:rPr sz="1200" spc="-10" dirty="0">
                <a:solidFill>
                  <a:srgbClr val="512379"/>
                </a:solidFill>
                <a:latin typeface="Arial"/>
                <a:cs typeface="Arial"/>
              </a:rPr>
              <a:t>notification</a:t>
            </a:r>
            <a:endParaRPr sz="1200">
              <a:latin typeface="Arial"/>
              <a:cs typeface="Arial"/>
            </a:endParaRPr>
          </a:p>
          <a:p>
            <a:pPr marL="12065" marR="5080" indent="6985" algn="ctr">
              <a:lnSpc>
                <a:spcPct val="110000"/>
              </a:lnSpc>
            </a:pPr>
            <a:r>
              <a:rPr sz="1200" dirty="0">
                <a:solidFill>
                  <a:srgbClr val="512379"/>
                </a:solidFill>
                <a:latin typeface="Arial"/>
                <a:cs typeface="Arial"/>
              </a:rPr>
              <a:t>will</a:t>
            </a:r>
            <a:r>
              <a:rPr sz="1200" spc="-5" dirty="0">
                <a:solidFill>
                  <a:srgbClr val="512379"/>
                </a:solidFill>
                <a:latin typeface="Arial"/>
                <a:cs typeface="Arial"/>
              </a:rPr>
              <a:t> </a:t>
            </a:r>
            <a:r>
              <a:rPr sz="1200" dirty="0">
                <a:solidFill>
                  <a:srgbClr val="512379"/>
                </a:solidFill>
                <a:latin typeface="Arial"/>
                <a:cs typeface="Arial"/>
              </a:rPr>
              <a:t>display</a:t>
            </a:r>
            <a:r>
              <a:rPr sz="1200" spc="-50" dirty="0">
                <a:solidFill>
                  <a:srgbClr val="512379"/>
                </a:solidFill>
                <a:latin typeface="Arial"/>
                <a:cs typeface="Arial"/>
              </a:rPr>
              <a:t> </a:t>
            </a:r>
            <a:r>
              <a:rPr sz="1200" dirty="0">
                <a:solidFill>
                  <a:srgbClr val="512379"/>
                </a:solidFill>
                <a:latin typeface="Arial"/>
                <a:cs typeface="Arial"/>
              </a:rPr>
              <a:t>in</a:t>
            </a:r>
            <a:r>
              <a:rPr sz="1200" spc="-20" dirty="0">
                <a:solidFill>
                  <a:srgbClr val="512379"/>
                </a:solidFill>
                <a:latin typeface="Arial"/>
                <a:cs typeface="Arial"/>
              </a:rPr>
              <a:t> </a:t>
            </a:r>
            <a:r>
              <a:rPr sz="1200" dirty="0">
                <a:solidFill>
                  <a:srgbClr val="512379"/>
                </a:solidFill>
                <a:latin typeface="Arial"/>
                <a:cs typeface="Arial"/>
              </a:rPr>
              <a:t>the</a:t>
            </a:r>
            <a:r>
              <a:rPr sz="1200" spc="-25" dirty="0">
                <a:solidFill>
                  <a:srgbClr val="512379"/>
                </a:solidFill>
                <a:latin typeface="Arial"/>
                <a:cs typeface="Arial"/>
              </a:rPr>
              <a:t> </a:t>
            </a:r>
            <a:r>
              <a:rPr sz="1200" spc="-35" dirty="0">
                <a:solidFill>
                  <a:srgbClr val="512379"/>
                </a:solidFill>
                <a:latin typeface="Arial"/>
                <a:cs typeface="Arial"/>
              </a:rPr>
              <a:t>‘To</a:t>
            </a:r>
            <a:r>
              <a:rPr sz="1200" spc="-25" dirty="0">
                <a:solidFill>
                  <a:srgbClr val="512379"/>
                </a:solidFill>
                <a:latin typeface="Arial"/>
                <a:cs typeface="Arial"/>
              </a:rPr>
              <a:t> Do’ </a:t>
            </a:r>
            <a:r>
              <a:rPr sz="1200" dirty="0">
                <a:solidFill>
                  <a:srgbClr val="512379"/>
                </a:solidFill>
                <a:latin typeface="Arial"/>
                <a:cs typeface="Arial"/>
              </a:rPr>
              <a:t>section</a:t>
            </a:r>
            <a:r>
              <a:rPr sz="1200" spc="-35" dirty="0">
                <a:solidFill>
                  <a:srgbClr val="512379"/>
                </a:solidFill>
                <a:latin typeface="Arial"/>
                <a:cs typeface="Arial"/>
              </a:rPr>
              <a:t> </a:t>
            </a:r>
            <a:r>
              <a:rPr sz="1200" dirty="0">
                <a:solidFill>
                  <a:srgbClr val="512379"/>
                </a:solidFill>
                <a:latin typeface="Arial"/>
                <a:cs typeface="Arial"/>
              </a:rPr>
              <a:t>of</a:t>
            </a:r>
            <a:r>
              <a:rPr sz="1200" spc="-25" dirty="0">
                <a:solidFill>
                  <a:srgbClr val="512379"/>
                </a:solidFill>
                <a:latin typeface="Arial"/>
                <a:cs typeface="Arial"/>
              </a:rPr>
              <a:t> </a:t>
            </a:r>
            <a:r>
              <a:rPr sz="1200" dirty="0">
                <a:solidFill>
                  <a:srgbClr val="512379"/>
                </a:solidFill>
                <a:latin typeface="Arial"/>
                <a:cs typeface="Arial"/>
              </a:rPr>
              <a:t>your</a:t>
            </a:r>
            <a:r>
              <a:rPr sz="1200" spc="-20" dirty="0">
                <a:solidFill>
                  <a:srgbClr val="512379"/>
                </a:solidFill>
                <a:latin typeface="Arial"/>
                <a:cs typeface="Arial"/>
              </a:rPr>
              <a:t> </a:t>
            </a:r>
            <a:r>
              <a:rPr sz="1200" spc="-10" dirty="0">
                <a:solidFill>
                  <a:srgbClr val="512379"/>
                </a:solidFill>
                <a:latin typeface="Arial"/>
                <a:cs typeface="Arial"/>
              </a:rPr>
              <a:t>InPlace </a:t>
            </a:r>
            <a:r>
              <a:rPr sz="1200" dirty="0">
                <a:solidFill>
                  <a:srgbClr val="512379"/>
                </a:solidFill>
                <a:latin typeface="Arial"/>
                <a:cs typeface="Arial"/>
              </a:rPr>
              <a:t>homepage.</a:t>
            </a:r>
            <a:r>
              <a:rPr sz="1200" spc="-55" dirty="0">
                <a:solidFill>
                  <a:srgbClr val="512379"/>
                </a:solidFill>
                <a:latin typeface="Arial"/>
                <a:cs typeface="Arial"/>
              </a:rPr>
              <a:t> </a:t>
            </a:r>
            <a:r>
              <a:rPr sz="1200" dirty="0">
                <a:solidFill>
                  <a:srgbClr val="512379"/>
                </a:solidFill>
                <a:latin typeface="Arial"/>
                <a:cs typeface="Arial"/>
              </a:rPr>
              <a:t>If</a:t>
            </a:r>
            <a:r>
              <a:rPr sz="1200" spc="-10" dirty="0">
                <a:solidFill>
                  <a:srgbClr val="512379"/>
                </a:solidFill>
                <a:latin typeface="Arial"/>
                <a:cs typeface="Arial"/>
              </a:rPr>
              <a:t> </a:t>
            </a:r>
            <a:r>
              <a:rPr sz="1200" dirty="0">
                <a:solidFill>
                  <a:srgbClr val="512379"/>
                </a:solidFill>
                <a:latin typeface="Arial"/>
                <a:cs typeface="Arial"/>
              </a:rPr>
              <a:t>you</a:t>
            </a:r>
            <a:r>
              <a:rPr sz="1200" spc="-20" dirty="0">
                <a:solidFill>
                  <a:srgbClr val="512379"/>
                </a:solidFill>
                <a:latin typeface="Arial"/>
                <a:cs typeface="Arial"/>
              </a:rPr>
              <a:t> </a:t>
            </a:r>
            <a:r>
              <a:rPr sz="1200" dirty="0">
                <a:solidFill>
                  <a:srgbClr val="512379"/>
                </a:solidFill>
                <a:latin typeface="Arial"/>
                <a:cs typeface="Arial"/>
              </a:rPr>
              <a:t>click</a:t>
            </a:r>
            <a:r>
              <a:rPr sz="1200" spc="-20" dirty="0">
                <a:solidFill>
                  <a:srgbClr val="512379"/>
                </a:solidFill>
                <a:latin typeface="Arial"/>
                <a:cs typeface="Arial"/>
              </a:rPr>
              <a:t> </a:t>
            </a:r>
            <a:r>
              <a:rPr sz="1200" spc="-25" dirty="0">
                <a:solidFill>
                  <a:srgbClr val="512379"/>
                </a:solidFill>
                <a:latin typeface="Arial"/>
                <a:cs typeface="Arial"/>
              </a:rPr>
              <a:t>the </a:t>
            </a:r>
            <a:r>
              <a:rPr sz="1200" dirty="0">
                <a:solidFill>
                  <a:srgbClr val="512379"/>
                </a:solidFill>
                <a:latin typeface="Arial"/>
                <a:cs typeface="Arial"/>
              </a:rPr>
              <a:t>‘Read</a:t>
            </a:r>
            <a:r>
              <a:rPr sz="1200" spc="-40" dirty="0">
                <a:solidFill>
                  <a:srgbClr val="512379"/>
                </a:solidFill>
                <a:latin typeface="Arial"/>
                <a:cs typeface="Arial"/>
              </a:rPr>
              <a:t> </a:t>
            </a:r>
            <a:r>
              <a:rPr sz="1200" dirty="0">
                <a:solidFill>
                  <a:srgbClr val="512379"/>
                </a:solidFill>
                <a:latin typeface="Arial"/>
                <a:cs typeface="Arial"/>
              </a:rPr>
              <a:t>more’</a:t>
            </a:r>
            <a:r>
              <a:rPr sz="1200" spc="-65" dirty="0">
                <a:solidFill>
                  <a:srgbClr val="512379"/>
                </a:solidFill>
                <a:latin typeface="Arial"/>
                <a:cs typeface="Arial"/>
              </a:rPr>
              <a:t> </a:t>
            </a:r>
            <a:r>
              <a:rPr sz="1200" dirty="0">
                <a:solidFill>
                  <a:srgbClr val="512379"/>
                </a:solidFill>
                <a:latin typeface="Arial"/>
                <a:cs typeface="Arial"/>
              </a:rPr>
              <a:t>link</a:t>
            </a:r>
            <a:r>
              <a:rPr sz="1200" spc="-20" dirty="0">
                <a:solidFill>
                  <a:srgbClr val="512379"/>
                </a:solidFill>
                <a:latin typeface="Arial"/>
                <a:cs typeface="Arial"/>
              </a:rPr>
              <a:t> </a:t>
            </a:r>
            <a:r>
              <a:rPr sz="1200" dirty="0">
                <a:solidFill>
                  <a:srgbClr val="512379"/>
                </a:solidFill>
                <a:latin typeface="Arial"/>
                <a:cs typeface="Arial"/>
              </a:rPr>
              <a:t>it</a:t>
            </a:r>
            <a:r>
              <a:rPr sz="1200" spc="-10" dirty="0">
                <a:solidFill>
                  <a:srgbClr val="512379"/>
                </a:solidFill>
                <a:latin typeface="Arial"/>
                <a:cs typeface="Arial"/>
              </a:rPr>
              <a:t> </a:t>
            </a:r>
            <a:r>
              <a:rPr sz="1200" dirty="0">
                <a:solidFill>
                  <a:srgbClr val="512379"/>
                </a:solidFill>
                <a:latin typeface="Arial"/>
                <a:cs typeface="Arial"/>
              </a:rPr>
              <a:t>will</a:t>
            </a:r>
            <a:r>
              <a:rPr sz="1200" spc="5" dirty="0">
                <a:solidFill>
                  <a:srgbClr val="512379"/>
                </a:solidFill>
                <a:latin typeface="Arial"/>
                <a:cs typeface="Arial"/>
              </a:rPr>
              <a:t> </a:t>
            </a:r>
            <a:r>
              <a:rPr sz="1200" dirty="0">
                <a:solidFill>
                  <a:srgbClr val="512379"/>
                </a:solidFill>
                <a:latin typeface="Arial"/>
                <a:cs typeface="Arial"/>
              </a:rPr>
              <a:t>detail</a:t>
            </a:r>
            <a:r>
              <a:rPr sz="1200" spc="-50" dirty="0">
                <a:solidFill>
                  <a:srgbClr val="512379"/>
                </a:solidFill>
                <a:latin typeface="Arial"/>
                <a:cs typeface="Arial"/>
              </a:rPr>
              <a:t> </a:t>
            </a:r>
            <a:r>
              <a:rPr sz="1200" spc="-25" dirty="0">
                <a:solidFill>
                  <a:srgbClr val="512379"/>
                </a:solidFill>
                <a:latin typeface="Arial"/>
                <a:cs typeface="Arial"/>
              </a:rPr>
              <a:t>the </a:t>
            </a:r>
            <a:r>
              <a:rPr sz="1200" spc="-10" dirty="0">
                <a:solidFill>
                  <a:srgbClr val="512379"/>
                </a:solidFill>
                <a:latin typeface="Arial"/>
                <a:cs typeface="Arial"/>
              </a:rPr>
              <a:t>comments.</a:t>
            </a:r>
            <a:endParaRPr sz="1200">
              <a:latin typeface="Arial"/>
              <a:cs typeface="Arial"/>
            </a:endParaRPr>
          </a:p>
        </p:txBody>
      </p:sp>
      <p:sp>
        <p:nvSpPr>
          <p:cNvPr id="29" name="object 29"/>
          <p:cNvSpPr txBox="1"/>
          <p:nvPr/>
        </p:nvSpPr>
        <p:spPr>
          <a:xfrm>
            <a:off x="6381115" y="2579344"/>
            <a:ext cx="1889760" cy="729615"/>
          </a:xfrm>
          <a:prstGeom prst="rect">
            <a:avLst/>
          </a:prstGeom>
        </p:spPr>
        <p:txBody>
          <a:bodyPr vert="horz" wrap="square" lIns="0" tIns="12700" rIns="0" bIns="0" rtlCol="0">
            <a:spAutoFit/>
          </a:bodyPr>
          <a:lstStyle/>
          <a:p>
            <a:pPr marL="12065" marR="5080" indent="1905" algn="ctr">
              <a:lnSpc>
                <a:spcPct val="110000"/>
              </a:lnSpc>
              <a:spcBef>
                <a:spcPts val="100"/>
              </a:spcBef>
            </a:pPr>
            <a:r>
              <a:rPr sz="1400" b="1" dirty="0">
                <a:solidFill>
                  <a:srgbClr val="2B1D37"/>
                </a:solidFill>
                <a:latin typeface="Arial"/>
                <a:cs typeface="Arial"/>
              </a:rPr>
              <a:t>Get</a:t>
            </a:r>
            <a:r>
              <a:rPr sz="1400" b="1" spc="-30" dirty="0">
                <a:solidFill>
                  <a:srgbClr val="2B1D37"/>
                </a:solidFill>
                <a:latin typeface="Arial"/>
                <a:cs typeface="Arial"/>
              </a:rPr>
              <a:t> </a:t>
            </a:r>
            <a:r>
              <a:rPr sz="1400" b="1" dirty="0">
                <a:solidFill>
                  <a:srgbClr val="2B1D37"/>
                </a:solidFill>
                <a:latin typeface="Arial"/>
                <a:cs typeface="Arial"/>
              </a:rPr>
              <a:t>started</a:t>
            </a:r>
            <a:r>
              <a:rPr sz="1400" b="1" spc="-40" dirty="0">
                <a:solidFill>
                  <a:srgbClr val="2B1D37"/>
                </a:solidFill>
                <a:latin typeface="Arial"/>
                <a:cs typeface="Arial"/>
              </a:rPr>
              <a:t> </a:t>
            </a:r>
            <a:r>
              <a:rPr sz="1400" b="1" spc="-25" dirty="0">
                <a:solidFill>
                  <a:srgbClr val="2B1D37"/>
                </a:solidFill>
                <a:latin typeface="Arial"/>
                <a:cs typeface="Arial"/>
              </a:rPr>
              <a:t>on </a:t>
            </a:r>
            <a:r>
              <a:rPr sz="1400" b="1" dirty="0">
                <a:solidFill>
                  <a:srgbClr val="2B1D37"/>
                </a:solidFill>
                <a:latin typeface="Arial"/>
                <a:cs typeface="Arial"/>
              </a:rPr>
              <a:t>completing</a:t>
            </a:r>
            <a:r>
              <a:rPr sz="1400" b="1" spc="-80" dirty="0">
                <a:solidFill>
                  <a:srgbClr val="2B1D37"/>
                </a:solidFill>
                <a:latin typeface="Arial"/>
                <a:cs typeface="Arial"/>
              </a:rPr>
              <a:t> </a:t>
            </a:r>
            <a:r>
              <a:rPr sz="1400" b="1" spc="-20" dirty="0">
                <a:solidFill>
                  <a:srgbClr val="2B1D37"/>
                </a:solidFill>
                <a:latin typeface="Arial"/>
                <a:cs typeface="Arial"/>
              </a:rPr>
              <a:t>your </a:t>
            </a:r>
            <a:r>
              <a:rPr sz="1400" b="1" dirty="0">
                <a:solidFill>
                  <a:srgbClr val="2B1D37"/>
                </a:solidFill>
                <a:latin typeface="Arial"/>
                <a:cs typeface="Arial"/>
              </a:rPr>
              <a:t>Immunisation</a:t>
            </a:r>
            <a:r>
              <a:rPr sz="1400" b="1" spc="-75" dirty="0">
                <a:solidFill>
                  <a:srgbClr val="2B1D37"/>
                </a:solidFill>
                <a:latin typeface="Arial"/>
                <a:cs typeface="Arial"/>
              </a:rPr>
              <a:t> </a:t>
            </a:r>
            <a:r>
              <a:rPr sz="1400" b="1" spc="-10" dirty="0">
                <a:solidFill>
                  <a:srgbClr val="2B1D37"/>
                </a:solidFill>
                <a:latin typeface="Arial"/>
                <a:cs typeface="Arial"/>
              </a:rPr>
              <a:t>Record.</a:t>
            </a:r>
            <a:endParaRPr sz="1400">
              <a:latin typeface="Arial"/>
              <a:cs typeface="Arial"/>
            </a:endParaRPr>
          </a:p>
        </p:txBody>
      </p:sp>
      <p:sp>
        <p:nvSpPr>
          <p:cNvPr id="30" name="object 30"/>
          <p:cNvSpPr txBox="1"/>
          <p:nvPr/>
        </p:nvSpPr>
        <p:spPr>
          <a:xfrm>
            <a:off x="6349110" y="3599355"/>
            <a:ext cx="2069464" cy="1688464"/>
          </a:xfrm>
          <a:prstGeom prst="rect">
            <a:avLst/>
          </a:prstGeom>
        </p:spPr>
        <p:txBody>
          <a:bodyPr vert="horz" wrap="square" lIns="0" tIns="26034" rIns="0" bIns="0" rtlCol="0">
            <a:spAutoFit/>
          </a:bodyPr>
          <a:lstStyle/>
          <a:p>
            <a:pPr marL="12065" marR="5080" indent="-2540" algn="ctr">
              <a:lnSpc>
                <a:spcPct val="117200"/>
              </a:lnSpc>
              <a:spcBef>
                <a:spcPts val="204"/>
              </a:spcBef>
            </a:pPr>
            <a:r>
              <a:rPr sz="1200" spc="-25" dirty="0">
                <a:solidFill>
                  <a:srgbClr val="512379"/>
                </a:solidFill>
                <a:latin typeface="Arial"/>
                <a:cs typeface="Arial"/>
              </a:rPr>
              <a:t>You</a:t>
            </a:r>
            <a:r>
              <a:rPr sz="1200" spc="-30" dirty="0">
                <a:solidFill>
                  <a:srgbClr val="512379"/>
                </a:solidFill>
                <a:latin typeface="Arial"/>
                <a:cs typeface="Arial"/>
              </a:rPr>
              <a:t> </a:t>
            </a:r>
            <a:r>
              <a:rPr sz="1200" dirty="0">
                <a:solidFill>
                  <a:srgbClr val="512379"/>
                </a:solidFill>
                <a:latin typeface="Arial"/>
                <a:cs typeface="Arial"/>
              </a:rPr>
              <a:t>should</a:t>
            </a:r>
            <a:r>
              <a:rPr sz="1200" spc="-55" dirty="0">
                <a:solidFill>
                  <a:srgbClr val="512379"/>
                </a:solidFill>
                <a:latin typeface="Arial"/>
                <a:cs typeface="Arial"/>
              </a:rPr>
              <a:t> </a:t>
            </a:r>
            <a:r>
              <a:rPr sz="1200" dirty="0">
                <a:solidFill>
                  <a:srgbClr val="512379"/>
                </a:solidFill>
                <a:latin typeface="Arial"/>
                <a:cs typeface="Arial"/>
              </a:rPr>
              <a:t>get</a:t>
            </a:r>
            <a:r>
              <a:rPr sz="1200" spc="-20" dirty="0">
                <a:solidFill>
                  <a:srgbClr val="512379"/>
                </a:solidFill>
                <a:latin typeface="Arial"/>
                <a:cs typeface="Arial"/>
              </a:rPr>
              <a:t> </a:t>
            </a:r>
            <a:r>
              <a:rPr sz="1200" dirty="0">
                <a:solidFill>
                  <a:srgbClr val="512379"/>
                </a:solidFill>
                <a:latin typeface="Arial"/>
                <a:cs typeface="Arial"/>
              </a:rPr>
              <a:t>started</a:t>
            </a:r>
            <a:r>
              <a:rPr sz="1200" spc="-40" dirty="0">
                <a:solidFill>
                  <a:srgbClr val="512379"/>
                </a:solidFill>
                <a:latin typeface="Arial"/>
                <a:cs typeface="Arial"/>
              </a:rPr>
              <a:t> </a:t>
            </a:r>
            <a:r>
              <a:rPr sz="1200" spc="-35" dirty="0">
                <a:solidFill>
                  <a:srgbClr val="512379"/>
                </a:solidFill>
                <a:latin typeface="Arial"/>
                <a:cs typeface="Arial"/>
              </a:rPr>
              <a:t>on </a:t>
            </a:r>
            <a:r>
              <a:rPr sz="1200" dirty="0">
                <a:solidFill>
                  <a:srgbClr val="512379"/>
                </a:solidFill>
                <a:latin typeface="Arial"/>
                <a:cs typeface="Arial"/>
              </a:rPr>
              <a:t>completing</a:t>
            </a:r>
            <a:r>
              <a:rPr sz="1200" spc="-60" dirty="0">
                <a:solidFill>
                  <a:srgbClr val="512379"/>
                </a:solidFill>
                <a:latin typeface="Arial"/>
                <a:cs typeface="Arial"/>
              </a:rPr>
              <a:t> </a:t>
            </a:r>
            <a:r>
              <a:rPr sz="1200" dirty="0">
                <a:solidFill>
                  <a:srgbClr val="512379"/>
                </a:solidFill>
                <a:latin typeface="Arial"/>
                <a:cs typeface="Arial"/>
              </a:rPr>
              <a:t>your</a:t>
            </a:r>
            <a:r>
              <a:rPr sz="1200" spc="-10" dirty="0">
                <a:solidFill>
                  <a:srgbClr val="512379"/>
                </a:solidFill>
                <a:latin typeface="Arial"/>
                <a:cs typeface="Arial"/>
              </a:rPr>
              <a:t> </a:t>
            </a:r>
            <a:r>
              <a:rPr sz="1200" dirty="0">
                <a:solidFill>
                  <a:srgbClr val="512379"/>
                </a:solidFill>
                <a:latin typeface="Arial"/>
                <a:cs typeface="Arial"/>
              </a:rPr>
              <a:t>Form</a:t>
            </a:r>
            <a:r>
              <a:rPr sz="1200" spc="-75" dirty="0">
                <a:solidFill>
                  <a:srgbClr val="512379"/>
                </a:solidFill>
                <a:latin typeface="Arial"/>
                <a:cs typeface="Arial"/>
              </a:rPr>
              <a:t> </a:t>
            </a:r>
            <a:r>
              <a:rPr sz="1200" dirty="0">
                <a:solidFill>
                  <a:srgbClr val="512379"/>
                </a:solidFill>
                <a:latin typeface="Arial"/>
                <a:cs typeface="Arial"/>
              </a:rPr>
              <a:t>A</a:t>
            </a:r>
            <a:r>
              <a:rPr sz="1200" spc="-70" dirty="0">
                <a:solidFill>
                  <a:srgbClr val="512379"/>
                </a:solidFill>
                <a:latin typeface="Arial"/>
                <a:cs typeface="Arial"/>
              </a:rPr>
              <a:t> </a:t>
            </a:r>
            <a:r>
              <a:rPr sz="1200" spc="-25" dirty="0">
                <a:solidFill>
                  <a:srgbClr val="512379"/>
                </a:solidFill>
                <a:latin typeface="Arial"/>
                <a:cs typeface="Arial"/>
              </a:rPr>
              <a:t>or </a:t>
            </a:r>
            <a:r>
              <a:rPr sz="1200" dirty="0">
                <a:solidFill>
                  <a:srgbClr val="512379"/>
                </a:solidFill>
                <a:latin typeface="Arial"/>
                <a:cs typeface="Arial"/>
              </a:rPr>
              <a:t>Form</a:t>
            </a:r>
            <a:r>
              <a:rPr sz="1200" spc="-30" dirty="0">
                <a:solidFill>
                  <a:srgbClr val="512379"/>
                </a:solidFill>
                <a:latin typeface="Arial"/>
                <a:cs typeface="Arial"/>
              </a:rPr>
              <a:t> </a:t>
            </a:r>
            <a:r>
              <a:rPr sz="1200" dirty="0">
                <a:solidFill>
                  <a:srgbClr val="512379"/>
                </a:solidFill>
                <a:latin typeface="Arial"/>
                <a:cs typeface="Arial"/>
              </a:rPr>
              <a:t>B</a:t>
            </a:r>
            <a:r>
              <a:rPr sz="1200" spc="-10" dirty="0">
                <a:solidFill>
                  <a:srgbClr val="512379"/>
                </a:solidFill>
                <a:latin typeface="Arial"/>
                <a:cs typeface="Arial"/>
              </a:rPr>
              <a:t> </a:t>
            </a:r>
            <a:r>
              <a:rPr sz="1200" dirty="0">
                <a:solidFill>
                  <a:srgbClr val="512379"/>
                </a:solidFill>
                <a:latin typeface="Arial"/>
                <a:cs typeface="Arial"/>
              </a:rPr>
              <a:t>Immunisation</a:t>
            </a:r>
            <a:r>
              <a:rPr sz="1200" spc="-60" dirty="0">
                <a:solidFill>
                  <a:srgbClr val="512379"/>
                </a:solidFill>
                <a:latin typeface="Arial"/>
                <a:cs typeface="Arial"/>
              </a:rPr>
              <a:t> </a:t>
            </a:r>
            <a:r>
              <a:rPr sz="1200" spc="-10" dirty="0">
                <a:solidFill>
                  <a:srgbClr val="512379"/>
                </a:solidFill>
                <a:latin typeface="Arial"/>
                <a:cs typeface="Arial"/>
              </a:rPr>
              <a:t>record</a:t>
            </a:r>
            <a:endParaRPr sz="1200">
              <a:latin typeface="Arial"/>
              <a:cs typeface="Arial"/>
            </a:endParaRPr>
          </a:p>
          <a:p>
            <a:pPr marL="12065" marR="5080" algn="ctr">
              <a:lnSpc>
                <a:spcPct val="110000"/>
              </a:lnSpc>
            </a:pPr>
            <a:r>
              <a:rPr sz="1200" dirty="0">
                <a:solidFill>
                  <a:srgbClr val="512379"/>
                </a:solidFill>
                <a:latin typeface="Arial"/>
                <a:cs typeface="Arial"/>
              </a:rPr>
              <a:t>immediately</a:t>
            </a:r>
            <a:r>
              <a:rPr sz="1200" spc="-60" dirty="0">
                <a:solidFill>
                  <a:srgbClr val="512379"/>
                </a:solidFill>
                <a:latin typeface="Arial"/>
                <a:cs typeface="Arial"/>
              </a:rPr>
              <a:t> </a:t>
            </a:r>
            <a:r>
              <a:rPr sz="1200" dirty="0">
                <a:solidFill>
                  <a:srgbClr val="512379"/>
                </a:solidFill>
                <a:latin typeface="Arial"/>
                <a:cs typeface="Arial"/>
              </a:rPr>
              <a:t>with</a:t>
            </a:r>
            <a:r>
              <a:rPr sz="1200" spc="-10" dirty="0">
                <a:solidFill>
                  <a:srgbClr val="512379"/>
                </a:solidFill>
                <a:latin typeface="Arial"/>
                <a:cs typeface="Arial"/>
              </a:rPr>
              <a:t> </a:t>
            </a:r>
            <a:r>
              <a:rPr sz="1200" dirty="0">
                <a:solidFill>
                  <a:srgbClr val="512379"/>
                </a:solidFill>
                <a:latin typeface="Arial"/>
                <a:cs typeface="Arial"/>
              </a:rPr>
              <a:t>your</a:t>
            </a:r>
            <a:r>
              <a:rPr sz="1200" spc="-35" dirty="0">
                <a:solidFill>
                  <a:srgbClr val="512379"/>
                </a:solidFill>
                <a:latin typeface="Arial"/>
                <a:cs typeface="Arial"/>
              </a:rPr>
              <a:t> </a:t>
            </a:r>
            <a:r>
              <a:rPr sz="1200" spc="-50" dirty="0">
                <a:solidFill>
                  <a:srgbClr val="512379"/>
                </a:solidFill>
                <a:latin typeface="Arial"/>
                <a:cs typeface="Arial"/>
              </a:rPr>
              <a:t>GP.</a:t>
            </a:r>
            <a:r>
              <a:rPr sz="1200" spc="-35" dirty="0">
                <a:solidFill>
                  <a:srgbClr val="512379"/>
                </a:solidFill>
                <a:latin typeface="Arial"/>
                <a:cs typeface="Arial"/>
              </a:rPr>
              <a:t> </a:t>
            </a:r>
            <a:r>
              <a:rPr sz="1200" spc="-25" dirty="0">
                <a:solidFill>
                  <a:srgbClr val="512379"/>
                </a:solidFill>
                <a:latin typeface="Arial"/>
                <a:cs typeface="Arial"/>
              </a:rPr>
              <a:t>You </a:t>
            </a:r>
            <a:r>
              <a:rPr sz="1200" dirty="0">
                <a:solidFill>
                  <a:srgbClr val="512379"/>
                </a:solidFill>
                <a:latin typeface="Arial"/>
                <a:cs typeface="Arial"/>
              </a:rPr>
              <a:t>will</a:t>
            </a:r>
            <a:r>
              <a:rPr sz="1200" spc="-10" dirty="0">
                <a:solidFill>
                  <a:srgbClr val="512379"/>
                </a:solidFill>
                <a:latin typeface="Arial"/>
                <a:cs typeface="Arial"/>
              </a:rPr>
              <a:t> </a:t>
            </a:r>
            <a:r>
              <a:rPr sz="1200" dirty="0">
                <a:solidFill>
                  <a:srgbClr val="512379"/>
                </a:solidFill>
                <a:latin typeface="Arial"/>
                <a:cs typeface="Arial"/>
              </a:rPr>
              <a:t>receive</a:t>
            </a:r>
            <a:r>
              <a:rPr sz="1200" spc="-25" dirty="0">
                <a:solidFill>
                  <a:srgbClr val="512379"/>
                </a:solidFill>
                <a:latin typeface="Arial"/>
                <a:cs typeface="Arial"/>
              </a:rPr>
              <a:t> </a:t>
            </a:r>
            <a:r>
              <a:rPr sz="1200" dirty="0">
                <a:solidFill>
                  <a:srgbClr val="512379"/>
                </a:solidFill>
                <a:latin typeface="Arial"/>
                <a:cs typeface="Arial"/>
              </a:rPr>
              <a:t>a</a:t>
            </a:r>
            <a:r>
              <a:rPr sz="1200" spc="-20" dirty="0">
                <a:solidFill>
                  <a:srgbClr val="512379"/>
                </a:solidFill>
                <a:latin typeface="Arial"/>
                <a:cs typeface="Arial"/>
              </a:rPr>
              <a:t> </a:t>
            </a:r>
            <a:r>
              <a:rPr sz="1200" spc="-10" dirty="0">
                <a:solidFill>
                  <a:srgbClr val="512379"/>
                </a:solidFill>
                <a:latin typeface="Arial"/>
                <a:cs typeface="Arial"/>
              </a:rPr>
              <a:t>Student </a:t>
            </a:r>
            <a:r>
              <a:rPr sz="1200" dirty="0">
                <a:solidFill>
                  <a:srgbClr val="512379"/>
                </a:solidFill>
                <a:latin typeface="Arial"/>
                <a:cs typeface="Arial"/>
              </a:rPr>
              <a:t>Immunisation</a:t>
            </a:r>
            <a:r>
              <a:rPr sz="1200" spc="-85" dirty="0">
                <a:solidFill>
                  <a:srgbClr val="512379"/>
                </a:solidFill>
                <a:latin typeface="Arial"/>
                <a:cs typeface="Arial"/>
              </a:rPr>
              <a:t> </a:t>
            </a:r>
            <a:r>
              <a:rPr sz="1200" spc="-10" dirty="0">
                <a:solidFill>
                  <a:srgbClr val="512379"/>
                </a:solidFill>
                <a:latin typeface="Arial"/>
                <a:cs typeface="Arial"/>
              </a:rPr>
              <a:t>Evidence </a:t>
            </a:r>
            <a:r>
              <a:rPr sz="1200" dirty="0">
                <a:solidFill>
                  <a:srgbClr val="512379"/>
                </a:solidFill>
                <a:latin typeface="Arial"/>
                <a:cs typeface="Arial"/>
              </a:rPr>
              <a:t>Request</a:t>
            </a:r>
            <a:r>
              <a:rPr sz="1200" spc="-30" dirty="0">
                <a:solidFill>
                  <a:srgbClr val="512379"/>
                </a:solidFill>
                <a:latin typeface="Arial"/>
                <a:cs typeface="Arial"/>
              </a:rPr>
              <a:t> </a:t>
            </a:r>
            <a:r>
              <a:rPr sz="1200" dirty="0">
                <a:solidFill>
                  <a:srgbClr val="512379"/>
                </a:solidFill>
                <a:latin typeface="Arial"/>
                <a:cs typeface="Arial"/>
              </a:rPr>
              <a:t>email</a:t>
            </a:r>
            <a:r>
              <a:rPr sz="1200" spc="-30" dirty="0">
                <a:solidFill>
                  <a:srgbClr val="512379"/>
                </a:solidFill>
                <a:latin typeface="Arial"/>
                <a:cs typeface="Arial"/>
              </a:rPr>
              <a:t> </a:t>
            </a:r>
            <a:r>
              <a:rPr sz="1200" dirty="0">
                <a:solidFill>
                  <a:srgbClr val="512379"/>
                </a:solidFill>
                <a:latin typeface="Arial"/>
                <a:cs typeface="Arial"/>
              </a:rPr>
              <a:t>to</a:t>
            </a:r>
            <a:r>
              <a:rPr sz="1200" spc="-15" dirty="0">
                <a:solidFill>
                  <a:srgbClr val="512379"/>
                </a:solidFill>
                <a:latin typeface="Arial"/>
                <a:cs typeface="Arial"/>
              </a:rPr>
              <a:t> </a:t>
            </a:r>
            <a:r>
              <a:rPr sz="1200" dirty="0">
                <a:solidFill>
                  <a:srgbClr val="512379"/>
                </a:solidFill>
                <a:latin typeface="Arial"/>
                <a:cs typeface="Arial"/>
              </a:rPr>
              <a:t>upload</a:t>
            </a:r>
            <a:r>
              <a:rPr sz="1200" spc="-50" dirty="0">
                <a:solidFill>
                  <a:srgbClr val="512379"/>
                </a:solidFill>
                <a:latin typeface="Arial"/>
                <a:cs typeface="Arial"/>
              </a:rPr>
              <a:t> </a:t>
            </a:r>
            <a:r>
              <a:rPr sz="1200" spc="-20" dirty="0">
                <a:solidFill>
                  <a:srgbClr val="512379"/>
                </a:solidFill>
                <a:latin typeface="Arial"/>
                <a:cs typeface="Arial"/>
              </a:rPr>
              <a:t>your </a:t>
            </a:r>
            <a:r>
              <a:rPr sz="1200" dirty="0">
                <a:solidFill>
                  <a:srgbClr val="512379"/>
                </a:solidFill>
                <a:latin typeface="Arial"/>
                <a:cs typeface="Arial"/>
              </a:rPr>
              <a:t>form</a:t>
            </a:r>
            <a:r>
              <a:rPr sz="1200" spc="-25" dirty="0">
                <a:solidFill>
                  <a:srgbClr val="512379"/>
                </a:solidFill>
                <a:latin typeface="Arial"/>
                <a:cs typeface="Arial"/>
              </a:rPr>
              <a:t> </a:t>
            </a:r>
            <a:r>
              <a:rPr sz="1200" dirty="0">
                <a:solidFill>
                  <a:srgbClr val="512379"/>
                </a:solidFill>
                <a:latin typeface="Arial"/>
                <a:cs typeface="Arial"/>
              </a:rPr>
              <a:t>into</a:t>
            </a:r>
            <a:r>
              <a:rPr sz="1200" spc="-10" dirty="0">
                <a:solidFill>
                  <a:srgbClr val="512379"/>
                </a:solidFill>
                <a:latin typeface="Arial"/>
                <a:cs typeface="Arial"/>
              </a:rPr>
              <a:t> my.UQ.</a:t>
            </a:r>
            <a:endParaRPr sz="1200">
              <a:latin typeface="Arial"/>
              <a:cs typeface="Arial"/>
            </a:endParaRPr>
          </a:p>
        </p:txBody>
      </p:sp>
      <p:sp>
        <p:nvSpPr>
          <p:cNvPr id="31" name="object 31"/>
          <p:cNvSpPr txBox="1"/>
          <p:nvPr/>
        </p:nvSpPr>
        <p:spPr>
          <a:xfrm>
            <a:off x="8895333" y="2561056"/>
            <a:ext cx="2014220" cy="1890395"/>
          </a:xfrm>
          <a:prstGeom prst="rect">
            <a:avLst/>
          </a:prstGeom>
        </p:spPr>
        <p:txBody>
          <a:bodyPr vert="horz" wrap="square" lIns="0" tIns="12700" rIns="0" bIns="0" rtlCol="0">
            <a:spAutoFit/>
          </a:bodyPr>
          <a:lstStyle/>
          <a:p>
            <a:pPr marL="12700" marR="5080" indent="1270" algn="ctr">
              <a:lnSpc>
                <a:spcPct val="110000"/>
              </a:lnSpc>
              <a:spcBef>
                <a:spcPts val="100"/>
              </a:spcBef>
            </a:pPr>
            <a:r>
              <a:rPr sz="1400" b="1" spc="-10" dirty="0">
                <a:solidFill>
                  <a:srgbClr val="2B1D37"/>
                </a:solidFill>
                <a:latin typeface="Arial"/>
                <a:cs typeface="Arial"/>
              </a:rPr>
              <a:t>Upload</a:t>
            </a:r>
            <a:r>
              <a:rPr sz="1400" b="1" spc="-90" dirty="0">
                <a:solidFill>
                  <a:srgbClr val="2B1D37"/>
                </a:solidFill>
                <a:latin typeface="Arial"/>
                <a:cs typeface="Arial"/>
              </a:rPr>
              <a:t> </a:t>
            </a:r>
            <a:r>
              <a:rPr sz="1400" b="1" dirty="0">
                <a:solidFill>
                  <a:srgbClr val="2B1D37"/>
                </a:solidFill>
                <a:latin typeface="Arial"/>
                <a:cs typeface="Arial"/>
              </a:rPr>
              <a:t>ALL</a:t>
            </a:r>
            <a:r>
              <a:rPr sz="1400" b="1" spc="-25" dirty="0">
                <a:solidFill>
                  <a:srgbClr val="2B1D37"/>
                </a:solidFill>
                <a:latin typeface="Arial"/>
                <a:cs typeface="Arial"/>
              </a:rPr>
              <a:t> </a:t>
            </a:r>
            <a:r>
              <a:rPr sz="1400" b="1" dirty="0">
                <a:solidFill>
                  <a:srgbClr val="2B1D37"/>
                </a:solidFill>
                <a:latin typeface="Arial"/>
                <a:cs typeface="Arial"/>
              </a:rPr>
              <a:t>pages</a:t>
            </a:r>
            <a:r>
              <a:rPr sz="1400" b="1" spc="-35" dirty="0">
                <a:solidFill>
                  <a:srgbClr val="2B1D37"/>
                </a:solidFill>
                <a:latin typeface="Arial"/>
                <a:cs typeface="Arial"/>
              </a:rPr>
              <a:t> </a:t>
            </a:r>
            <a:r>
              <a:rPr sz="1400" b="1" spc="-25" dirty="0">
                <a:solidFill>
                  <a:srgbClr val="2B1D37"/>
                </a:solidFill>
                <a:latin typeface="Arial"/>
                <a:cs typeface="Arial"/>
              </a:rPr>
              <a:t>of </a:t>
            </a:r>
            <a:r>
              <a:rPr sz="1400" b="1" dirty="0">
                <a:solidFill>
                  <a:srgbClr val="2B1D37"/>
                </a:solidFill>
                <a:latin typeface="Arial"/>
                <a:cs typeface="Arial"/>
              </a:rPr>
              <a:t>your</a:t>
            </a:r>
            <a:r>
              <a:rPr sz="1400" b="1" spc="-20" dirty="0">
                <a:solidFill>
                  <a:srgbClr val="2B1D37"/>
                </a:solidFill>
                <a:latin typeface="Arial"/>
                <a:cs typeface="Arial"/>
              </a:rPr>
              <a:t> </a:t>
            </a:r>
            <a:r>
              <a:rPr sz="1400" b="1" dirty="0">
                <a:solidFill>
                  <a:srgbClr val="2B1D37"/>
                </a:solidFill>
                <a:latin typeface="Arial"/>
                <a:cs typeface="Arial"/>
              </a:rPr>
              <a:t>documents</a:t>
            </a:r>
            <a:r>
              <a:rPr sz="1400" b="1" spc="-65" dirty="0">
                <a:solidFill>
                  <a:srgbClr val="2B1D37"/>
                </a:solidFill>
                <a:latin typeface="Arial"/>
                <a:cs typeface="Arial"/>
              </a:rPr>
              <a:t> </a:t>
            </a:r>
            <a:r>
              <a:rPr sz="1400" b="1" dirty="0">
                <a:solidFill>
                  <a:srgbClr val="2B1D37"/>
                </a:solidFill>
                <a:latin typeface="Arial"/>
                <a:cs typeface="Arial"/>
              </a:rPr>
              <a:t>as</a:t>
            </a:r>
            <a:r>
              <a:rPr sz="1400" b="1" spc="-55" dirty="0">
                <a:solidFill>
                  <a:srgbClr val="2B1D37"/>
                </a:solidFill>
                <a:latin typeface="Arial"/>
                <a:cs typeface="Arial"/>
              </a:rPr>
              <a:t> </a:t>
            </a:r>
            <a:r>
              <a:rPr sz="1400" b="1" spc="-25" dirty="0">
                <a:solidFill>
                  <a:srgbClr val="2B1D37"/>
                </a:solidFill>
                <a:latin typeface="Arial"/>
                <a:cs typeface="Arial"/>
              </a:rPr>
              <a:t>one </a:t>
            </a:r>
            <a:r>
              <a:rPr sz="1400" b="1" dirty="0">
                <a:solidFill>
                  <a:srgbClr val="2B1D37"/>
                </a:solidFill>
                <a:latin typeface="Arial"/>
                <a:cs typeface="Arial"/>
              </a:rPr>
              <a:t>file</a:t>
            </a:r>
            <a:r>
              <a:rPr sz="1400" b="1" spc="-40" dirty="0">
                <a:solidFill>
                  <a:srgbClr val="2B1D37"/>
                </a:solidFill>
                <a:latin typeface="Arial"/>
                <a:cs typeface="Arial"/>
              </a:rPr>
              <a:t> </a:t>
            </a:r>
            <a:r>
              <a:rPr sz="1400" b="1" dirty="0">
                <a:solidFill>
                  <a:srgbClr val="2B1D37"/>
                </a:solidFill>
                <a:latin typeface="Arial"/>
                <a:cs typeface="Arial"/>
              </a:rPr>
              <a:t>to</a:t>
            </a:r>
            <a:r>
              <a:rPr sz="1400" b="1" spc="-15" dirty="0">
                <a:solidFill>
                  <a:srgbClr val="2B1D37"/>
                </a:solidFill>
                <a:latin typeface="Arial"/>
                <a:cs typeface="Arial"/>
              </a:rPr>
              <a:t> </a:t>
            </a:r>
            <a:r>
              <a:rPr sz="1400" b="1" dirty="0">
                <a:solidFill>
                  <a:srgbClr val="2B1D37"/>
                </a:solidFill>
                <a:latin typeface="Arial"/>
                <a:cs typeface="Arial"/>
              </a:rPr>
              <a:t>InPlace</a:t>
            </a:r>
            <a:r>
              <a:rPr sz="1400" b="1" spc="-50" dirty="0">
                <a:solidFill>
                  <a:srgbClr val="2B1D37"/>
                </a:solidFill>
                <a:latin typeface="Arial"/>
                <a:cs typeface="Arial"/>
              </a:rPr>
              <a:t> </a:t>
            </a:r>
            <a:r>
              <a:rPr sz="1400" b="1" spc="-25" dirty="0">
                <a:solidFill>
                  <a:srgbClr val="2B1D37"/>
                </a:solidFill>
                <a:latin typeface="Arial"/>
                <a:cs typeface="Arial"/>
              </a:rPr>
              <a:t>and </a:t>
            </a:r>
            <a:r>
              <a:rPr sz="1400" b="1" spc="-10" dirty="0">
                <a:solidFill>
                  <a:srgbClr val="2B1D37"/>
                </a:solidFill>
                <a:latin typeface="Arial"/>
                <a:cs typeface="Arial"/>
              </a:rPr>
              <a:t>my.UQ</a:t>
            </a:r>
            <a:r>
              <a:rPr sz="1400" spc="-10" dirty="0">
                <a:solidFill>
                  <a:srgbClr val="2B1D37"/>
                </a:solidFill>
                <a:latin typeface="Arial"/>
                <a:cs typeface="Arial"/>
              </a:rPr>
              <a:t>.</a:t>
            </a:r>
            <a:endParaRPr sz="1400">
              <a:latin typeface="Arial"/>
              <a:cs typeface="Arial"/>
            </a:endParaRPr>
          </a:p>
          <a:p>
            <a:pPr marL="36195" marR="46990" indent="3175" algn="ctr">
              <a:lnSpc>
                <a:spcPct val="110000"/>
              </a:lnSpc>
              <a:spcBef>
                <a:spcPts val="950"/>
              </a:spcBef>
            </a:pPr>
            <a:r>
              <a:rPr sz="1200" dirty="0">
                <a:solidFill>
                  <a:srgbClr val="512379"/>
                </a:solidFill>
                <a:latin typeface="Arial"/>
                <a:cs typeface="Arial"/>
              </a:rPr>
              <a:t>Even</a:t>
            </a:r>
            <a:r>
              <a:rPr sz="1200" spc="-20" dirty="0">
                <a:solidFill>
                  <a:srgbClr val="512379"/>
                </a:solidFill>
                <a:latin typeface="Arial"/>
                <a:cs typeface="Arial"/>
              </a:rPr>
              <a:t> </a:t>
            </a:r>
            <a:r>
              <a:rPr sz="1200" dirty="0">
                <a:solidFill>
                  <a:srgbClr val="512379"/>
                </a:solidFill>
                <a:latin typeface="Arial"/>
                <a:cs typeface="Arial"/>
              </a:rPr>
              <a:t>if</a:t>
            </a:r>
            <a:r>
              <a:rPr sz="1200" spc="-5" dirty="0">
                <a:solidFill>
                  <a:srgbClr val="512379"/>
                </a:solidFill>
                <a:latin typeface="Arial"/>
                <a:cs typeface="Arial"/>
              </a:rPr>
              <a:t> </a:t>
            </a:r>
            <a:r>
              <a:rPr sz="1200" dirty="0">
                <a:solidFill>
                  <a:srgbClr val="512379"/>
                </a:solidFill>
                <a:latin typeface="Arial"/>
                <a:cs typeface="Arial"/>
              </a:rPr>
              <a:t>you</a:t>
            </a:r>
            <a:r>
              <a:rPr sz="1200" spc="5" dirty="0">
                <a:solidFill>
                  <a:srgbClr val="512379"/>
                </a:solidFill>
                <a:latin typeface="Arial"/>
                <a:cs typeface="Arial"/>
              </a:rPr>
              <a:t> </a:t>
            </a:r>
            <a:r>
              <a:rPr sz="1200" dirty="0">
                <a:solidFill>
                  <a:srgbClr val="512379"/>
                </a:solidFill>
                <a:latin typeface="Arial"/>
                <a:cs typeface="Arial"/>
              </a:rPr>
              <a:t>only</a:t>
            </a:r>
            <a:r>
              <a:rPr sz="1200" spc="-25" dirty="0">
                <a:solidFill>
                  <a:srgbClr val="512379"/>
                </a:solidFill>
                <a:latin typeface="Arial"/>
                <a:cs typeface="Arial"/>
              </a:rPr>
              <a:t> </a:t>
            </a:r>
            <a:r>
              <a:rPr sz="1200" spc="-20" dirty="0">
                <a:solidFill>
                  <a:srgbClr val="512379"/>
                </a:solidFill>
                <a:latin typeface="Arial"/>
                <a:cs typeface="Arial"/>
              </a:rPr>
              <a:t>enter </a:t>
            </a:r>
            <a:r>
              <a:rPr sz="1200" dirty="0">
                <a:solidFill>
                  <a:srgbClr val="512379"/>
                </a:solidFill>
                <a:latin typeface="Arial"/>
                <a:cs typeface="Arial"/>
              </a:rPr>
              <a:t>information</a:t>
            </a:r>
            <a:r>
              <a:rPr sz="1200" spc="-35" dirty="0">
                <a:solidFill>
                  <a:srgbClr val="512379"/>
                </a:solidFill>
                <a:latin typeface="Arial"/>
                <a:cs typeface="Arial"/>
              </a:rPr>
              <a:t> </a:t>
            </a:r>
            <a:r>
              <a:rPr sz="1200" dirty="0">
                <a:solidFill>
                  <a:srgbClr val="512379"/>
                </a:solidFill>
                <a:latin typeface="Arial"/>
                <a:cs typeface="Arial"/>
              </a:rPr>
              <a:t>on</a:t>
            </a:r>
            <a:r>
              <a:rPr sz="1200" spc="-30" dirty="0">
                <a:solidFill>
                  <a:srgbClr val="512379"/>
                </a:solidFill>
                <a:latin typeface="Arial"/>
                <a:cs typeface="Arial"/>
              </a:rPr>
              <a:t> </a:t>
            </a:r>
            <a:r>
              <a:rPr sz="1200" dirty="0">
                <a:solidFill>
                  <a:srgbClr val="512379"/>
                </a:solidFill>
                <a:latin typeface="Arial"/>
                <a:cs typeface="Arial"/>
              </a:rPr>
              <a:t>one</a:t>
            </a:r>
            <a:r>
              <a:rPr sz="1200" spc="-30" dirty="0">
                <a:solidFill>
                  <a:srgbClr val="512379"/>
                </a:solidFill>
                <a:latin typeface="Arial"/>
                <a:cs typeface="Arial"/>
              </a:rPr>
              <a:t> </a:t>
            </a:r>
            <a:r>
              <a:rPr sz="1200" dirty="0">
                <a:solidFill>
                  <a:srgbClr val="512379"/>
                </a:solidFill>
                <a:latin typeface="Arial"/>
                <a:cs typeface="Arial"/>
              </a:rPr>
              <a:t>page</a:t>
            </a:r>
            <a:r>
              <a:rPr sz="1200" spc="-30" dirty="0">
                <a:solidFill>
                  <a:srgbClr val="512379"/>
                </a:solidFill>
                <a:latin typeface="Arial"/>
                <a:cs typeface="Arial"/>
              </a:rPr>
              <a:t> </a:t>
            </a:r>
            <a:r>
              <a:rPr sz="1200" spc="-25" dirty="0">
                <a:solidFill>
                  <a:srgbClr val="512379"/>
                </a:solidFill>
                <a:latin typeface="Arial"/>
                <a:cs typeface="Arial"/>
              </a:rPr>
              <a:t>you </a:t>
            </a:r>
            <a:r>
              <a:rPr sz="1200" dirty="0">
                <a:solidFill>
                  <a:srgbClr val="512379"/>
                </a:solidFill>
                <a:latin typeface="Arial"/>
                <a:cs typeface="Arial"/>
              </a:rPr>
              <a:t>need</a:t>
            </a:r>
            <a:r>
              <a:rPr sz="1200" spc="-40" dirty="0">
                <a:solidFill>
                  <a:srgbClr val="512379"/>
                </a:solidFill>
                <a:latin typeface="Arial"/>
                <a:cs typeface="Arial"/>
              </a:rPr>
              <a:t> </a:t>
            </a:r>
            <a:r>
              <a:rPr sz="1200" dirty="0">
                <a:solidFill>
                  <a:srgbClr val="512379"/>
                </a:solidFill>
                <a:latin typeface="Arial"/>
                <a:cs typeface="Arial"/>
              </a:rPr>
              <a:t>to</a:t>
            </a:r>
            <a:r>
              <a:rPr sz="1200" spc="-15" dirty="0">
                <a:solidFill>
                  <a:srgbClr val="512379"/>
                </a:solidFill>
                <a:latin typeface="Arial"/>
                <a:cs typeface="Arial"/>
              </a:rPr>
              <a:t> </a:t>
            </a:r>
            <a:r>
              <a:rPr sz="1200" dirty="0">
                <a:solidFill>
                  <a:srgbClr val="512379"/>
                </a:solidFill>
                <a:latin typeface="Arial"/>
                <a:cs typeface="Arial"/>
              </a:rPr>
              <a:t>submit</a:t>
            </a:r>
            <a:r>
              <a:rPr sz="1200" spc="-15" dirty="0">
                <a:solidFill>
                  <a:srgbClr val="512379"/>
                </a:solidFill>
                <a:latin typeface="Arial"/>
                <a:cs typeface="Arial"/>
              </a:rPr>
              <a:t> </a:t>
            </a:r>
            <a:r>
              <a:rPr sz="1200" b="1" dirty="0">
                <a:solidFill>
                  <a:srgbClr val="512379"/>
                </a:solidFill>
                <a:latin typeface="Arial"/>
                <a:cs typeface="Arial"/>
              </a:rPr>
              <a:t>the</a:t>
            </a:r>
            <a:r>
              <a:rPr sz="1200" b="1" spc="-10" dirty="0">
                <a:solidFill>
                  <a:srgbClr val="512379"/>
                </a:solidFill>
                <a:latin typeface="Arial"/>
                <a:cs typeface="Arial"/>
              </a:rPr>
              <a:t> entire document.</a:t>
            </a:r>
            <a:endParaRPr sz="1200">
              <a:latin typeface="Arial"/>
              <a:cs typeface="Arial"/>
            </a:endParaRPr>
          </a:p>
        </p:txBody>
      </p:sp>
      <p:sp>
        <p:nvSpPr>
          <p:cNvPr id="32" name="object 32"/>
          <p:cNvSpPr txBox="1"/>
          <p:nvPr/>
        </p:nvSpPr>
        <p:spPr>
          <a:xfrm>
            <a:off x="1307083" y="3656457"/>
            <a:ext cx="2133600" cy="1187450"/>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512379"/>
                </a:solidFill>
                <a:latin typeface="Arial"/>
                <a:cs typeface="Arial"/>
              </a:rPr>
              <a:t>This</a:t>
            </a:r>
            <a:r>
              <a:rPr sz="1200" spc="-25" dirty="0">
                <a:solidFill>
                  <a:srgbClr val="512379"/>
                </a:solidFill>
                <a:latin typeface="Arial"/>
                <a:cs typeface="Arial"/>
              </a:rPr>
              <a:t> </a:t>
            </a:r>
            <a:r>
              <a:rPr sz="1200" dirty="0">
                <a:solidFill>
                  <a:srgbClr val="512379"/>
                </a:solidFill>
                <a:latin typeface="Arial"/>
                <a:cs typeface="Arial"/>
              </a:rPr>
              <a:t>is</a:t>
            </a:r>
            <a:r>
              <a:rPr sz="1200" spc="-10" dirty="0">
                <a:solidFill>
                  <a:srgbClr val="512379"/>
                </a:solidFill>
                <a:latin typeface="Arial"/>
                <a:cs typeface="Arial"/>
              </a:rPr>
              <a:t> </a:t>
            </a:r>
            <a:r>
              <a:rPr sz="1200" dirty="0">
                <a:solidFill>
                  <a:srgbClr val="512379"/>
                </a:solidFill>
                <a:latin typeface="Arial"/>
                <a:cs typeface="Arial"/>
              </a:rPr>
              <a:t>important</a:t>
            </a:r>
            <a:r>
              <a:rPr sz="1200" spc="-45" dirty="0">
                <a:solidFill>
                  <a:srgbClr val="512379"/>
                </a:solidFill>
                <a:latin typeface="Arial"/>
                <a:cs typeface="Arial"/>
              </a:rPr>
              <a:t> </a:t>
            </a:r>
            <a:r>
              <a:rPr sz="1200" dirty="0">
                <a:solidFill>
                  <a:srgbClr val="512379"/>
                </a:solidFill>
                <a:latin typeface="Arial"/>
                <a:cs typeface="Arial"/>
              </a:rPr>
              <a:t>as</a:t>
            </a:r>
            <a:r>
              <a:rPr sz="1200" spc="-5" dirty="0">
                <a:solidFill>
                  <a:srgbClr val="512379"/>
                </a:solidFill>
                <a:latin typeface="Arial"/>
                <a:cs typeface="Arial"/>
              </a:rPr>
              <a:t> </a:t>
            </a:r>
            <a:r>
              <a:rPr sz="1200" dirty="0">
                <a:solidFill>
                  <a:srgbClr val="512379"/>
                </a:solidFill>
                <a:latin typeface="Arial"/>
                <a:cs typeface="Arial"/>
              </a:rPr>
              <a:t>we</a:t>
            </a:r>
            <a:r>
              <a:rPr sz="1200" spc="-10" dirty="0">
                <a:solidFill>
                  <a:srgbClr val="512379"/>
                </a:solidFill>
                <a:latin typeface="Arial"/>
                <a:cs typeface="Arial"/>
              </a:rPr>
              <a:t> </a:t>
            </a:r>
            <a:r>
              <a:rPr sz="1200" spc="-20" dirty="0">
                <a:solidFill>
                  <a:srgbClr val="512379"/>
                </a:solidFill>
                <a:latin typeface="Arial"/>
                <a:cs typeface="Arial"/>
              </a:rPr>
              <a:t>will </a:t>
            </a:r>
            <a:r>
              <a:rPr sz="1200" dirty="0">
                <a:solidFill>
                  <a:srgbClr val="512379"/>
                </a:solidFill>
                <a:latin typeface="Arial"/>
                <a:cs typeface="Arial"/>
              </a:rPr>
              <a:t>send</a:t>
            </a:r>
            <a:r>
              <a:rPr sz="1200" spc="-35" dirty="0">
                <a:solidFill>
                  <a:srgbClr val="512379"/>
                </a:solidFill>
                <a:latin typeface="Arial"/>
                <a:cs typeface="Arial"/>
              </a:rPr>
              <a:t> </a:t>
            </a:r>
            <a:r>
              <a:rPr sz="1200" dirty="0">
                <a:solidFill>
                  <a:srgbClr val="512379"/>
                </a:solidFill>
                <a:latin typeface="Arial"/>
                <a:cs typeface="Arial"/>
              </a:rPr>
              <a:t>you</a:t>
            </a:r>
            <a:r>
              <a:rPr sz="1200" spc="-20" dirty="0">
                <a:solidFill>
                  <a:srgbClr val="512379"/>
                </a:solidFill>
                <a:latin typeface="Arial"/>
                <a:cs typeface="Arial"/>
              </a:rPr>
              <a:t> </a:t>
            </a:r>
            <a:r>
              <a:rPr sz="1200" dirty="0">
                <a:solidFill>
                  <a:srgbClr val="512379"/>
                </a:solidFill>
                <a:latin typeface="Arial"/>
                <a:cs typeface="Arial"/>
              </a:rPr>
              <a:t>important</a:t>
            </a:r>
            <a:r>
              <a:rPr sz="1200" spc="-50" dirty="0">
                <a:solidFill>
                  <a:srgbClr val="512379"/>
                </a:solidFill>
                <a:latin typeface="Arial"/>
                <a:cs typeface="Arial"/>
              </a:rPr>
              <a:t> </a:t>
            </a:r>
            <a:r>
              <a:rPr sz="1200" dirty="0">
                <a:solidFill>
                  <a:srgbClr val="512379"/>
                </a:solidFill>
                <a:latin typeface="Arial"/>
                <a:cs typeface="Arial"/>
              </a:rPr>
              <a:t>updates</a:t>
            </a:r>
            <a:r>
              <a:rPr sz="1200" spc="-45" dirty="0">
                <a:solidFill>
                  <a:srgbClr val="512379"/>
                </a:solidFill>
                <a:latin typeface="Arial"/>
                <a:cs typeface="Arial"/>
              </a:rPr>
              <a:t> </a:t>
            </a:r>
            <a:r>
              <a:rPr sz="1200" spc="-25" dirty="0">
                <a:solidFill>
                  <a:srgbClr val="512379"/>
                </a:solidFill>
                <a:latin typeface="Arial"/>
                <a:cs typeface="Arial"/>
              </a:rPr>
              <a:t>via </a:t>
            </a:r>
            <a:r>
              <a:rPr sz="1200" dirty="0">
                <a:solidFill>
                  <a:srgbClr val="512379"/>
                </a:solidFill>
                <a:latin typeface="Arial"/>
                <a:cs typeface="Arial"/>
              </a:rPr>
              <a:t>this</a:t>
            </a:r>
            <a:r>
              <a:rPr sz="1200" spc="-20" dirty="0">
                <a:solidFill>
                  <a:srgbClr val="512379"/>
                </a:solidFill>
                <a:latin typeface="Arial"/>
                <a:cs typeface="Arial"/>
              </a:rPr>
              <a:t> </a:t>
            </a:r>
            <a:r>
              <a:rPr sz="1200" spc="-10" dirty="0">
                <a:solidFill>
                  <a:srgbClr val="512379"/>
                </a:solidFill>
                <a:latin typeface="Arial"/>
                <a:cs typeface="Arial"/>
              </a:rPr>
              <a:t>account.</a:t>
            </a:r>
            <a:endParaRPr sz="1200">
              <a:latin typeface="Arial"/>
              <a:cs typeface="Arial"/>
            </a:endParaRPr>
          </a:p>
          <a:p>
            <a:pPr marL="60960" marR="53340" algn="ctr">
              <a:lnSpc>
                <a:spcPct val="100000"/>
              </a:lnSpc>
              <a:spcBef>
                <a:spcPts val="505"/>
              </a:spcBef>
            </a:pPr>
            <a:r>
              <a:rPr sz="1200" u="sng" dirty="0">
                <a:solidFill>
                  <a:srgbClr val="512379"/>
                </a:solidFill>
                <a:uFill>
                  <a:solidFill>
                    <a:srgbClr val="512379"/>
                  </a:solidFill>
                </a:uFill>
                <a:latin typeface="Arial"/>
                <a:cs typeface="Arial"/>
                <a:hlinkClick r:id="rId6"/>
              </a:rPr>
              <a:t>Forward</a:t>
            </a:r>
            <a:r>
              <a:rPr sz="1200" u="sng" spc="-20" dirty="0">
                <a:solidFill>
                  <a:srgbClr val="512379"/>
                </a:solidFill>
                <a:uFill>
                  <a:solidFill>
                    <a:srgbClr val="512379"/>
                  </a:solidFill>
                </a:uFill>
                <a:latin typeface="Arial"/>
                <a:cs typeface="Arial"/>
                <a:hlinkClick r:id="rId6"/>
              </a:rPr>
              <a:t> </a:t>
            </a:r>
            <a:r>
              <a:rPr sz="1200" u="sng" dirty="0">
                <a:solidFill>
                  <a:srgbClr val="512379"/>
                </a:solidFill>
                <a:uFill>
                  <a:solidFill>
                    <a:srgbClr val="512379"/>
                  </a:solidFill>
                </a:uFill>
                <a:latin typeface="Arial"/>
                <a:cs typeface="Arial"/>
                <a:hlinkClick r:id="rId6"/>
              </a:rPr>
              <a:t>your</a:t>
            </a:r>
            <a:r>
              <a:rPr sz="1200" u="sng" spc="-20" dirty="0">
                <a:solidFill>
                  <a:srgbClr val="512379"/>
                </a:solidFill>
                <a:uFill>
                  <a:solidFill>
                    <a:srgbClr val="512379"/>
                  </a:solidFill>
                </a:uFill>
                <a:latin typeface="Arial"/>
                <a:cs typeface="Arial"/>
                <a:hlinkClick r:id="rId6"/>
              </a:rPr>
              <a:t> </a:t>
            </a:r>
            <a:r>
              <a:rPr sz="1200" u="sng" dirty="0">
                <a:solidFill>
                  <a:srgbClr val="512379"/>
                </a:solidFill>
                <a:uFill>
                  <a:solidFill>
                    <a:srgbClr val="512379"/>
                  </a:solidFill>
                </a:uFill>
                <a:latin typeface="Arial"/>
                <a:cs typeface="Arial"/>
                <a:hlinkClick r:id="rId6"/>
              </a:rPr>
              <a:t>student</a:t>
            </a:r>
            <a:r>
              <a:rPr sz="1200" u="sng" spc="-55" dirty="0">
                <a:solidFill>
                  <a:srgbClr val="512379"/>
                </a:solidFill>
                <a:uFill>
                  <a:solidFill>
                    <a:srgbClr val="512379"/>
                  </a:solidFill>
                </a:uFill>
                <a:latin typeface="Arial"/>
                <a:cs typeface="Arial"/>
                <a:hlinkClick r:id="rId6"/>
              </a:rPr>
              <a:t> </a:t>
            </a:r>
            <a:r>
              <a:rPr sz="1200" u="sng" dirty="0">
                <a:solidFill>
                  <a:srgbClr val="512379"/>
                </a:solidFill>
                <a:uFill>
                  <a:solidFill>
                    <a:srgbClr val="512379"/>
                  </a:solidFill>
                </a:uFill>
                <a:latin typeface="Arial"/>
                <a:cs typeface="Arial"/>
                <a:hlinkClick r:id="rId6"/>
              </a:rPr>
              <a:t>email</a:t>
            </a:r>
            <a:r>
              <a:rPr sz="1200" u="none" spc="-40" dirty="0">
                <a:solidFill>
                  <a:srgbClr val="512379"/>
                </a:solidFill>
                <a:latin typeface="Arial"/>
                <a:cs typeface="Arial"/>
              </a:rPr>
              <a:t> </a:t>
            </a:r>
            <a:r>
              <a:rPr sz="1200" u="none" spc="-25" dirty="0">
                <a:solidFill>
                  <a:srgbClr val="512379"/>
                </a:solidFill>
                <a:latin typeface="Arial"/>
                <a:cs typeface="Arial"/>
              </a:rPr>
              <a:t>to </a:t>
            </a:r>
            <a:r>
              <a:rPr sz="1200" u="none" dirty="0">
                <a:solidFill>
                  <a:srgbClr val="512379"/>
                </a:solidFill>
                <a:latin typeface="Arial"/>
                <a:cs typeface="Arial"/>
              </a:rPr>
              <a:t>a</a:t>
            </a:r>
            <a:r>
              <a:rPr sz="1200" u="none" spc="-15" dirty="0">
                <a:solidFill>
                  <a:srgbClr val="512379"/>
                </a:solidFill>
                <a:latin typeface="Arial"/>
                <a:cs typeface="Arial"/>
              </a:rPr>
              <a:t> </a:t>
            </a:r>
            <a:r>
              <a:rPr sz="1200" u="none" dirty="0">
                <a:solidFill>
                  <a:srgbClr val="512379"/>
                </a:solidFill>
                <a:latin typeface="Arial"/>
                <a:cs typeface="Arial"/>
              </a:rPr>
              <a:t>non-UQ</a:t>
            </a:r>
            <a:r>
              <a:rPr sz="1200" u="none" spc="-30" dirty="0">
                <a:solidFill>
                  <a:srgbClr val="512379"/>
                </a:solidFill>
                <a:latin typeface="Arial"/>
                <a:cs typeface="Arial"/>
              </a:rPr>
              <a:t> </a:t>
            </a:r>
            <a:r>
              <a:rPr sz="1200" u="none" dirty="0">
                <a:solidFill>
                  <a:srgbClr val="512379"/>
                </a:solidFill>
                <a:latin typeface="Arial"/>
                <a:cs typeface="Arial"/>
              </a:rPr>
              <a:t>account</a:t>
            </a:r>
            <a:r>
              <a:rPr sz="1200" u="none" spc="-40" dirty="0">
                <a:solidFill>
                  <a:srgbClr val="512379"/>
                </a:solidFill>
                <a:latin typeface="Arial"/>
                <a:cs typeface="Arial"/>
              </a:rPr>
              <a:t> </a:t>
            </a:r>
            <a:r>
              <a:rPr sz="1200" u="none" dirty="0">
                <a:solidFill>
                  <a:srgbClr val="512379"/>
                </a:solidFill>
                <a:latin typeface="Arial"/>
                <a:cs typeface="Arial"/>
              </a:rPr>
              <a:t>if</a:t>
            </a:r>
            <a:r>
              <a:rPr sz="1200" u="none" spc="5" dirty="0">
                <a:solidFill>
                  <a:srgbClr val="512379"/>
                </a:solidFill>
                <a:latin typeface="Arial"/>
                <a:cs typeface="Arial"/>
              </a:rPr>
              <a:t> </a:t>
            </a:r>
            <a:r>
              <a:rPr sz="1200" u="none" spc="-25" dirty="0">
                <a:solidFill>
                  <a:srgbClr val="512379"/>
                </a:solidFill>
                <a:latin typeface="Arial"/>
                <a:cs typeface="Arial"/>
              </a:rPr>
              <a:t>you </a:t>
            </a:r>
            <a:r>
              <a:rPr sz="1200" u="none" spc="-10" dirty="0">
                <a:solidFill>
                  <a:srgbClr val="512379"/>
                </a:solidFill>
                <a:latin typeface="Arial"/>
                <a:cs typeface="Arial"/>
              </a:rPr>
              <a:t>prefer.</a:t>
            </a:r>
            <a:endParaRPr sz="1200">
              <a:latin typeface="Arial"/>
              <a:cs typeface="Arial"/>
            </a:endParaRPr>
          </a:p>
        </p:txBody>
      </p:sp>
      <p:sp>
        <p:nvSpPr>
          <p:cNvPr id="33" name="object 33"/>
          <p:cNvSpPr txBox="1">
            <a:spLocks noGrp="1"/>
          </p:cNvSpPr>
          <p:nvPr>
            <p:ph type="title"/>
          </p:nvPr>
        </p:nvSpPr>
        <p:spPr>
          <a:xfrm>
            <a:off x="1162913" y="520699"/>
            <a:ext cx="5010785" cy="452120"/>
          </a:xfrm>
          <a:prstGeom prst="rect">
            <a:avLst/>
          </a:prstGeom>
        </p:spPr>
        <p:txBody>
          <a:bodyPr vert="horz" wrap="square" lIns="0" tIns="12065" rIns="0" bIns="0" rtlCol="0">
            <a:spAutoFit/>
          </a:bodyPr>
          <a:lstStyle/>
          <a:p>
            <a:pPr marL="12700">
              <a:lnSpc>
                <a:spcPct val="100000"/>
              </a:lnSpc>
              <a:spcBef>
                <a:spcPts val="95"/>
              </a:spcBef>
            </a:pPr>
            <a:r>
              <a:rPr spc="-110" dirty="0"/>
              <a:t>Top</a:t>
            </a:r>
            <a:r>
              <a:rPr spc="-85" dirty="0"/>
              <a:t> </a:t>
            </a:r>
            <a:r>
              <a:rPr dirty="0"/>
              <a:t>Tips</a:t>
            </a:r>
            <a:r>
              <a:rPr spc="-130" dirty="0"/>
              <a:t> </a:t>
            </a:r>
            <a:r>
              <a:rPr dirty="0"/>
              <a:t>to</a:t>
            </a:r>
            <a:r>
              <a:rPr spc="-85" dirty="0"/>
              <a:t> </a:t>
            </a:r>
            <a:r>
              <a:rPr dirty="0"/>
              <a:t>becoming</a:t>
            </a:r>
            <a:r>
              <a:rPr spc="-80" dirty="0"/>
              <a:t> </a:t>
            </a:r>
            <a:r>
              <a:rPr spc="-10" dirty="0"/>
              <a:t>compliant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Having</a:t>
            </a:r>
            <a:r>
              <a:rPr spc="-80" dirty="0"/>
              <a:t> </a:t>
            </a:r>
            <a:r>
              <a:rPr dirty="0"/>
              <a:t>trouble</a:t>
            </a:r>
            <a:r>
              <a:rPr spc="-95" dirty="0"/>
              <a:t> </a:t>
            </a:r>
            <a:r>
              <a:rPr dirty="0"/>
              <a:t>scanning</a:t>
            </a:r>
            <a:r>
              <a:rPr spc="-100" dirty="0"/>
              <a:t> </a:t>
            </a:r>
            <a:r>
              <a:rPr spc="-10" dirty="0"/>
              <a:t>documents?</a:t>
            </a:r>
          </a:p>
        </p:txBody>
      </p:sp>
      <p:sp>
        <p:nvSpPr>
          <p:cNvPr id="4" name="object 4"/>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5" name="object 5"/>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22</a:t>
            </a:fld>
            <a:endParaRPr spc="-25" dirty="0"/>
          </a:p>
        </p:txBody>
      </p:sp>
      <p:sp>
        <p:nvSpPr>
          <p:cNvPr id="3" name="object 3"/>
          <p:cNvSpPr txBox="1"/>
          <p:nvPr/>
        </p:nvSpPr>
        <p:spPr>
          <a:xfrm>
            <a:off x="811783" y="1757934"/>
            <a:ext cx="7820659" cy="170243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2B1D37"/>
                </a:solidFill>
                <a:latin typeface="Arial"/>
                <a:cs typeface="Arial"/>
              </a:rPr>
              <a:t>If</a:t>
            </a:r>
            <a:r>
              <a:rPr sz="1200" spc="-5" dirty="0">
                <a:solidFill>
                  <a:srgbClr val="2B1D37"/>
                </a:solidFill>
                <a:latin typeface="Arial"/>
                <a:cs typeface="Arial"/>
              </a:rPr>
              <a:t> </a:t>
            </a:r>
            <a:r>
              <a:rPr sz="1200" dirty="0">
                <a:solidFill>
                  <a:srgbClr val="2B1D37"/>
                </a:solidFill>
                <a:latin typeface="Arial"/>
                <a:cs typeface="Arial"/>
              </a:rPr>
              <a:t>you</a:t>
            </a:r>
            <a:r>
              <a:rPr sz="1200" spc="-10" dirty="0">
                <a:solidFill>
                  <a:srgbClr val="2B1D37"/>
                </a:solidFill>
                <a:latin typeface="Arial"/>
                <a:cs typeface="Arial"/>
              </a:rPr>
              <a:t> </a:t>
            </a:r>
            <a:r>
              <a:rPr sz="1200" dirty="0">
                <a:solidFill>
                  <a:srgbClr val="2B1D37"/>
                </a:solidFill>
                <a:latin typeface="Arial"/>
                <a:cs typeface="Arial"/>
              </a:rPr>
              <a:t>do</a:t>
            </a:r>
            <a:r>
              <a:rPr sz="1200" spc="-30" dirty="0">
                <a:solidFill>
                  <a:srgbClr val="2B1D37"/>
                </a:solidFill>
                <a:latin typeface="Arial"/>
                <a:cs typeface="Arial"/>
              </a:rPr>
              <a:t> </a:t>
            </a:r>
            <a:r>
              <a:rPr sz="1200" dirty="0">
                <a:solidFill>
                  <a:srgbClr val="2B1D37"/>
                </a:solidFill>
                <a:latin typeface="Arial"/>
                <a:cs typeface="Arial"/>
              </a:rPr>
              <a:t>not</a:t>
            </a:r>
            <a:r>
              <a:rPr sz="1200" spc="-20" dirty="0">
                <a:solidFill>
                  <a:srgbClr val="2B1D37"/>
                </a:solidFill>
                <a:latin typeface="Arial"/>
                <a:cs typeface="Arial"/>
              </a:rPr>
              <a:t> </a:t>
            </a:r>
            <a:r>
              <a:rPr sz="1200" dirty="0">
                <a:solidFill>
                  <a:srgbClr val="2B1D37"/>
                </a:solidFill>
                <a:latin typeface="Arial"/>
                <a:cs typeface="Arial"/>
              </a:rPr>
              <a:t>have</a:t>
            </a:r>
            <a:r>
              <a:rPr sz="1200" spc="-20" dirty="0">
                <a:solidFill>
                  <a:srgbClr val="2B1D37"/>
                </a:solidFill>
                <a:latin typeface="Arial"/>
                <a:cs typeface="Arial"/>
              </a:rPr>
              <a:t> </a:t>
            </a:r>
            <a:r>
              <a:rPr sz="1200" dirty="0">
                <a:solidFill>
                  <a:srgbClr val="2B1D37"/>
                </a:solidFill>
                <a:latin typeface="Arial"/>
                <a:cs typeface="Arial"/>
              </a:rPr>
              <a:t>access</a:t>
            </a:r>
            <a:r>
              <a:rPr sz="1200" spc="-30" dirty="0">
                <a:solidFill>
                  <a:srgbClr val="2B1D37"/>
                </a:solidFill>
                <a:latin typeface="Arial"/>
                <a:cs typeface="Arial"/>
              </a:rPr>
              <a:t> </a:t>
            </a:r>
            <a:r>
              <a:rPr sz="1200" dirty="0">
                <a:solidFill>
                  <a:srgbClr val="2B1D37"/>
                </a:solidFill>
                <a:latin typeface="Arial"/>
                <a:cs typeface="Arial"/>
              </a:rPr>
              <a:t>to</a:t>
            </a:r>
            <a:r>
              <a:rPr sz="1200" spc="-5" dirty="0">
                <a:solidFill>
                  <a:srgbClr val="2B1D37"/>
                </a:solidFill>
                <a:latin typeface="Arial"/>
                <a:cs typeface="Arial"/>
              </a:rPr>
              <a:t> </a:t>
            </a:r>
            <a:r>
              <a:rPr sz="1200" dirty="0">
                <a:solidFill>
                  <a:srgbClr val="2B1D37"/>
                </a:solidFill>
                <a:latin typeface="Arial"/>
                <a:cs typeface="Arial"/>
              </a:rPr>
              <a:t>a</a:t>
            </a:r>
            <a:r>
              <a:rPr sz="1200" spc="-15" dirty="0">
                <a:solidFill>
                  <a:srgbClr val="2B1D37"/>
                </a:solidFill>
                <a:latin typeface="Arial"/>
                <a:cs typeface="Arial"/>
              </a:rPr>
              <a:t> </a:t>
            </a:r>
            <a:r>
              <a:rPr sz="1200" spc="-10" dirty="0">
                <a:solidFill>
                  <a:srgbClr val="2B1D37"/>
                </a:solidFill>
                <a:latin typeface="Arial"/>
                <a:cs typeface="Arial"/>
              </a:rPr>
              <a:t>scanner,</a:t>
            </a:r>
            <a:r>
              <a:rPr sz="1200" spc="-45" dirty="0">
                <a:solidFill>
                  <a:srgbClr val="2B1D37"/>
                </a:solidFill>
                <a:latin typeface="Arial"/>
                <a:cs typeface="Arial"/>
              </a:rPr>
              <a:t> </a:t>
            </a:r>
            <a:r>
              <a:rPr sz="1200" dirty="0">
                <a:solidFill>
                  <a:srgbClr val="2B1D37"/>
                </a:solidFill>
                <a:latin typeface="Arial"/>
                <a:cs typeface="Arial"/>
              </a:rPr>
              <a:t>you</a:t>
            </a:r>
            <a:r>
              <a:rPr sz="1200" spc="-5" dirty="0">
                <a:solidFill>
                  <a:srgbClr val="2B1D37"/>
                </a:solidFill>
                <a:latin typeface="Arial"/>
                <a:cs typeface="Arial"/>
              </a:rPr>
              <a:t> </a:t>
            </a:r>
            <a:r>
              <a:rPr sz="1200" dirty="0">
                <a:solidFill>
                  <a:srgbClr val="2B1D37"/>
                </a:solidFill>
                <a:latin typeface="Arial"/>
                <a:cs typeface="Arial"/>
              </a:rPr>
              <a:t>can</a:t>
            </a:r>
            <a:r>
              <a:rPr sz="1200" spc="-30" dirty="0">
                <a:solidFill>
                  <a:srgbClr val="2B1D37"/>
                </a:solidFill>
                <a:latin typeface="Arial"/>
                <a:cs typeface="Arial"/>
              </a:rPr>
              <a:t> </a:t>
            </a:r>
            <a:r>
              <a:rPr sz="1200" dirty="0">
                <a:solidFill>
                  <a:srgbClr val="2B1D37"/>
                </a:solidFill>
                <a:latin typeface="Arial"/>
                <a:cs typeface="Arial"/>
              </a:rPr>
              <a:t>use</a:t>
            </a:r>
            <a:r>
              <a:rPr sz="1200" spc="-20" dirty="0">
                <a:solidFill>
                  <a:srgbClr val="2B1D37"/>
                </a:solidFill>
                <a:latin typeface="Arial"/>
                <a:cs typeface="Arial"/>
              </a:rPr>
              <a:t> </a:t>
            </a:r>
            <a:r>
              <a:rPr sz="1200" dirty="0">
                <a:solidFill>
                  <a:srgbClr val="2B1D37"/>
                </a:solidFill>
                <a:latin typeface="Arial"/>
                <a:cs typeface="Arial"/>
              </a:rPr>
              <a:t>the</a:t>
            </a:r>
            <a:r>
              <a:rPr sz="1200" spc="-30" dirty="0">
                <a:solidFill>
                  <a:srgbClr val="2B1D37"/>
                </a:solidFill>
                <a:latin typeface="Arial"/>
                <a:cs typeface="Arial"/>
              </a:rPr>
              <a:t> </a:t>
            </a:r>
            <a:r>
              <a:rPr sz="1200" dirty="0">
                <a:solidFill>
                  <a:srgbClr val="2B1D37"/>
                </a:solidFill>
                <a:latin typeface="Arial"/>
                <a:cs typeface="Arial"/>
              </a:rPr>
              <a:t>following</a:t>
            </a:r>
            <a:r>
              <a:rPr sz="1200" spc="-35" dirty="0">
                <a:solidFill>
                  <a:srgbClr val="2B1D37"/>
                </a:solidFill>
                <a:latin typeface="Arial"/>
                <a:cs typeface="Arial"/>
              </a:rPr>
              <a:t> </a:t>
            </a:r>
            <a:r>
              <a:rPr sz="1200" dirty="0">
                <a:solidFill>
                  <a:srgbClr val="2B1D37"/>
                </a:solidFill>
                <a:latin typeface="Arial"/>
                <a:cs typeface="Arial"/>
              </a:rPr>
              <a:t>resources</a:t>
            </a:r>
            <a:r>
              <a:rPr sz="1200" spc="-35" dirty="0">
                <a:solidFill>
                  <a:srgbClr val="2B1D37"/>
                </a:solidFill>
                <a:latin typeface="Arial"/>
                <a:cs typeface="Arial"/>
              </a:rPr>
              <a:t> </a:t>
            </a:r>
            <a:r>
              <a:rPr sz="1200" dirty="0">
                <a:solidFill>
                  <a:srgbClr val="2B1D37"/>
                </a:solidFill>
                <a:latin typeface="Arial"/>
                <a:cs typeface="Arial"/>
              </a:rPr>
              <a:t>to</a:t>
            </a:r>
            <a:r>
              <a:rPr sz="1200" spc="-15" dirty="0">
                <a:solidFill>
                  <a:srgbClr val="2B1D37"/>
                </a:solidFill>
                <a:latin typeface="Arial"/>
                <a:cs typeface="Arial"/>
              </a:rPr>
              <a:t> </a:t>
            </a:r>
            <a:r>
              <a:rPr sz="1200" dirty="0">
                <a:solidFill>
                  <a:srgbClr val="2B1D37"/>
                </a:solidFill>
                <a:latin typeface="Arial"/>
                <a:cs typeface="Arial"/>
              </a:rPr>
              <a:t>help</a:t>
            </a:r>
            <a:r>
              <a:rPr sz="1200" spc="-30" dirty="0">
                <a:solidFill>
                  <a:srgbClr val="2B1D37"/>
                </a:solidFill>
                <a:latin typeface="Arial"/>
                <a:cs typeface="Arial"/>
              </a:rPr>
              <a:t> </a:t>
            </a:r>
            <a:r>
              <a:rPr sz="1200" dirty="0">
                <a:solidFill>
                  <a:srgbClr val="2B1D37"/>
                </a:solidFill>
                <a:latin typeface="Arial"/>
                <a:cs typeface="Arial"/>
              </a:rPr>
              <a:t>you</a:t>
            </a:r>
            <a:r>
              <a:rPr sz="1200" spc="-15" dirty="0">
                <a:solidFill>
                  <a:srgbClr val="2B1D37"/>
                </a:solidFill>
                <a:latin typeface="Arial"/>
                <a:cs typeface="Arial"/>
              </a:rPr>
              <a:t> </a:t>
            </a:r>
            <a:r>
              <a:rPr sz="1200" dirty="0">
                <a:solidFill>
                  <a:srgbClr val="2B1D37"/>
                </a:solidFill>
                <a:latin typeface="Arial"/>
                <a:cs typeface="Arial"/>
              </a:rPr>
              <a:t>upload</a:t>
            </a:r>
            <a:r>
              <a:rPr sz="1200" spc="-55" dirty="0">
                <a:solidFill>
                  <a:srgbClr val="2B1D37"/>
                </a:solidFill>
                <a:latin typeface="Arial"/>
                <a:cs typeface="Arial"/>
              </a:rPr>
              <a:t> </a:t>
            </a:r>
            <a:r>
              <a:rPr sz="1200" dirty="0">
                <a:solidFill>
                  <a:srgbClr val="2B1D37"/>
                </a:solidFill>
                <a:latin typeface="Arial"/>
                <a:cs typeface="Arial"/>
              </a:rPr>
              <a:t>your</a:t>
            </a:r>
            <a:r>
              <a:rPr sz="1200" spc="-10" dirty="0">
                <a:solidFill>
                  <a:srgbClr val="2B1D37"/>
                </a:solidFill>
                <a:latin typeface="Arial"/>
                <a:cs typeface="Arial"/>
              </a:rPr>
              <a:t> documentation:</a:t>
            </a:r>
            <a:endParaRPr sz="1200">
              <a:latin typeface="Arial"/>
              <a:cs typeface="Arial"/>
            </a:endParaRPr>
          </a:p>
          <a:p>
            <a:pPr>
              <a:lnSpc>
                <a:spcPct val="100000"/>
              </a:lnSpc>
              <a:spcBef>
                <a:spcPts val="120"/>
              </a:spcBef>
            </a:pPr>
            <a:endParaRPr sz="1200">
              <a:latin typeface="Arial"/>
              <a:cs typeface="Arial"/>
            </a:endParaRPr>
          </a:p>
          <a:p>
            <a:pPr marL="354965" indent="-342265">
              <a:lnSpc>
                <a:spcPct val="100000"/>
              </a:lnSpc>
              <a:buChar char="•"/>
              <a:tabLst>
                <a:tab pos="354965" algn="l"/>
              </a:tabLst>
            </a:pPr>
            <a:r>
              <a:rPr sz="1200" u="sng" dirty="0">
                <a:solidFill>
                  <a:srgbClr val="2B1D37"/>
                </a:solidFill>
                <a:uFill>
                  <a:solidFill>
                    <a:srgbClr val="2B1D37"/>
                  </a:solidFill>
                </a:uFill>
                <a:latin typeface="Arial"/>
                <a:cs typeface="Arial"/>
                <a:hlinkClick r:id="rId2"/>
              </a:rPr>
              <a:t>UQ</a:t>
            </a:r>
            <a:r>
              <a:rPr sz="1200" u="sng" spc="-10" dirty="0">
                <a:solidFill>
                  <a:srgbClr val="2B1D37"/>
                </a:solidFill>
                <a:uFill>
                  <a:solidFill>
                    <a:srgbClr val="2B1D37"/>
                  </a:solidFill>
                </a:uFill>
                <a:latin typeface="Arial"/>
                <a:cs typeface="Arial"/>
                <a:hlinkClick r:id="rId2"/>
              </a:rPr>
              <a:t> Libraries</a:t>
            </a:r>
            <a:endParaRPr sz="1200">
              <a:latin typeface="Arial"/>
              <a:cs typeface="Arial"/>
            </a:endParaRPr>
          </a:p>
          <a:p>
            <a:pPr>
              <a:lnSpc>
                <a:spcPct val="100000"/>
              </a:lnSpc>
              <a:spcBef>
                <a:spcPts val="120"/>
              </a:spcBef>
              <a:buClr>
                <a:srgbClr val="2B1D37"/>
              </a:buClr>
              <a:buFont typeface="Arial"/>
              <a:buChar char="•"/>
            </a:pPr>
            <a:endParaRPr sz="1200">
              <a:latin typeface="Arial"/>
              <a:cs typeface="Arial"/>
            </a:endParaRPr>
          </a:p>
          <a:p>
            <a:pPr marL="354965" indent="-342265">
              <a:lnSpc>
                <a:spcPct val="100000"/>
              </a:lnSpc>
              <a:buChar char="•"/>
              <a:tabLst>
                <a:tab pos="354965" algn="l"/>
              </a:tabLst>
            </a:pPr>
            <a:r>
              <a:rPr sz="1200" u="sng" dirty="0">
                <a:solidFill>
                  <a:srgbClr val="2B1D37"/>
                </a:solidFill>
                <a:uFill>
                  <a:solidFill>
                    <a:srgbClr val="2B1D37"/>
                  </a:solidFill>
                </a:uFill>
                <a:latin typeface="Arial"/>
                <a:cs typeface="Arial"/>
                <a:hlinkClick r:id="rId3"/>
              </a:rPr>
              <a:t>Adobe</a:t>
            </a:r>
            <a:r>
              <a:rPr sz="1200" u="sng" spc="-15" dirty="0">
                <a:solidFill>
                  <a:srgbClr val="2B1D37"/>
                </a:solidFill>
                <a:uFill>
                  <a:solidFill>
                    <a:srgbClr val="2B1D37"/>
                  </a:solidFill>
                </a:uFill>
                <a:latin typeface="Arial"/>
                <a:cs typeface="Arial"/>
                <a:hlinkClick r:id="rId3"/>
              </a:rPr>
              <a:t> </a:t>
            </a:r>
            <a:r>
              <a:rPr sz="1200" u="sng" dirty="0">
                <a:solidFill>
                  <a:srgbClr val="2B1D37"/>
                </a:solidFill>
                <a:uFill>
                  <a:solidFill>
                    <a:srgbClr val="2B1D37"/>
                  </a:solidFill>
                </a:uFill>
                <a:latin typeface="Arial"/>
                <a:cs typeface="Arial"/>
                <a:hlinkClick r:id="rId3"/>
              </a:rPr>
              <a:t>Scan</a:t>
            </a:r>
            <a:r>
              <a:rPr sz="1200" u="none" spc="-30" dirty="0">
                <a:solidFill>
                  <a:srgbClr val="2B1D37"/>
                </a:solidFill>
                <a:latin typeface="Arial"/>
                <a:cs typeface="Arial"/>
              </a:rPr>
              <a:t> </a:t>
            </a:r>
            <a:r>
              <a:rPr sz="1200" u="none" dirty="0">
                <a:solidFill>
                  <a:srgbClr val="2B1D37"/>
                </a:solidFill>
                <a:latin typeface="Arial"/>
                <a:cs typeface="Arial"/>
              </a:rPr>
              <a:t>(free</a:t>
            </a:r>
            <a:r>
              <a:rPr sz="1200" u="none" spc="-25" dirty="0">
                <a:solidFill>
                  <a:srgbClr val="2B1D37"/>
                </a:solidFill>
                <a:latin typeface="Arial"/>
                <a:cs typeface="Arial"/>
              </a:rPr>
              <a:t> </a:t>
            </a:r>
            <a:r>
              <a:rPr sz="1200" u="none" dirty="0">
                <a:solidFill>
                  <a:srgbClr val="2B1D37"/>
                </a:solidFill>
                <a:latin typeface="Arial"/>
                <a:cs typeface="Arial"/>
              </a:rPr>
              <a:t>from</a:t>
            </a:r>
            <a:r>
              <a:rPr sz="1200" u="none" spc="-15" dirty="0">
                <a:solidFill>
                  <a:srgbClr val="2B1D37"/>
                </a:solidFill>
                <a:latin typeface="Arial"/>
                <a:cs typeface="Arial"/>
              </a:rPr>
              <a:t> </a:t>
            </a:r>
            <a:r>
              <a:rPr sz="1200" u="none" dirty="0">
                <a:solidFill>
                  <a:srgbClr val="2B1D37"/>
                </a:solidFill>
                <a:latin typeface="Arial"/>
                <a:cs typeface="Arial"/>
              </a:rPr>
              <a:t>Play</a:t>
            </a:r>
            <a:r>
              <a:rPr sz="1200" u="none" spc="-15" dirty="0">
                <a:solidFill>
                  <a:srgbClr val="2B1D37"/>
                </a:solidFill>
                <a:latin typeface="Arial"/>
                <a:cs typeface="Arial"/>
              </a:rPr>
              <a:t> </a:t>
            </a:r>
            <a:r>
              <a:rPr sz="1200" u="none" dirty="0">
                <a:solidFill>
                  <a:srgbClr val="2B1D37"/>
                </a:solidFill>
                <a:latin typeface="Arial"/>
                <a:cs typeface="Arial"/>
              </a:rPr>
              <a:t>or</a:t>
            </a:r>
            <a:r>
              <a:rPr sz="1200" u="none" spc="-75" dirty="0">
                <a:solidFill>
                  <a:srgbClr val="2B1D37"/>
                </a:solidFill>
                <a:latin typeface="Arial"/>
                <a:cs typeface="Arial"/>
              </a:rPr>
              <a:t> </a:t>
            </a:r>
            <a:r>
              <a:rPr sz="1200" u="none" dirty="0">
                <a:solidFill>
                  <a:srgbClr val="2B1D37"/>
                </a:solidFill>
                <a:latin typeface="Arial"/>
                <a:cs typeface="Arial"/>
              </a:rPr>
              <a:t>App</a:t>
            </a:r>
            <a:r>
              <a:rPr sz="1200" u="none" spc="-15" dirty="0">
                <a:solidFill>
                  <a:srgbClr val="2B1D37"/>
                </a:solidFill>
                <a:latin typeface="Arial"/>
                <a:cs typeface="Arial"/>
              </a:rPr>
              <a:t> </a:t>
            </a:r>
            <a:r>
              <a:rPr sz="1200" u="none" spc="-10" dirty="0">
                <a:solidFill>
                  <a:srgbClr val="2B1D37"/>
                </a:solidFill>
                <a:latin typeface="Arial"/>
                <a:cs typeface="Arial"/>
              </a:rPr>
              <a:t>Store)</a:t>
            </a:r>
            <a:endParaRPr sz="1200">
              <a:latin typeface="Arial"/>
              <a:cs typeface="Arial"/>
            </a:endParaRPr>
          </a:p>
          <a:p>
            <a:pPr>
              <a:lnSpc>
                <a:spcPct val="100000"/>
              </a:lnSpc>
              <a:spcBef>
                <a:spcPts val="120"/>
              </a:spcBef>
              <a:buClr>
                <a:srgbClr val="2B1D37"/>
              </a:buClr>
              <a:buFont typeface="Arial"/>
              <a:buChar char="•"/>
            </a:pPr>
            <a:endParaRPr sz="1200">
              <a:latin typeface="Arial"/>
              <a:cs typeface="Arial"/>
            </a:endParaRPr>
          </a:p>
          <a:p>
            <a:pPr marL="354965" indent="-342265">
              <a:lnSpc>
                <a:spcPct val="100000"/>
              </a:lnSpc>
              <a:buChar char="•"/>
              <a:tabLst>
                <a:tab pos="354965" algn="l"/>
              </a:tabLst>
            </a:pPr>
            <a:r>
              <a:rPr sz="1200" u="sng" dirty="0">
                <a:solidFill>
                  <a:srgbClr val="2B1D37"/>
                </a:solidFill>
                <a:uFill>
                  <a:solidFill>
                    <a:srgbClr val="2B1D37"/>
                  </a:solidFill>
                </a:uFill>
                <a:latin typeface="Arial"/>
                <a:cs typeface="Arial"/>
                <a:hlinkClick r:id="rId4"/>
              </a:rPr>
              <a:t>iPhone/iPad</a:t>
            </a:r>
            <a:r>
              <a:rPr sz="1200" u="sng" spc="5" dirty="0">
                <a:solidFill>
                  <a:srgbClr val="2B1D37"/>
                </a:solidFill>
                <a:uFill>
                  <a:solidFill>
                    <a:srgbClr val="2B1D37"/>
                  </a:solidFill>
                </a:uFill>
                <a:latin typeface="Arial"/>
                <a:cs typeface="Arial"/>
                <a:hlinkClick r:id="rId4"/>
              </a:rPr>
              <a:t> </a:t>
            </a:r>
            <a:r>
              <a:rPr sz="1200" u="sng" spc="-10" dirty="0">
                <a:solidFill>
                  <a:srgbClr val="2B1D37"/>
                </a:solidFill>
                <a:uFill>
                  <a:solidFill>
                    <a:srgbClr val="2B1D37"/>
                  </a:solidFill>
                </a:uFill>
                <a:latin typeface="Arial"/>
                <a:cs typeface="Arial"/>
                <a:hlinkClick r:id="rId4"/>
              </a:rPr>
              <a:t>iPodtouch</a:t>
            </a:r>
            <a:r>
              <a:rPr sz="1200" u="sng" spc="-30" dirty="0">
                <a:solidFill>
                  <a:srgbClr val="2B1D37"/>
                </a:solidFill>
                <a:uFill>
                  <a:solidFill>
                    <a:srgbClr val="2B1D37"/>
                  </a:solidFill>
                </a:uFill>
                <a:latin typeface="Arial"/>
                <a:cs typeface="Arial"/>
                <a:hlinkClick r:id="rId4"/>
              </a:rPr>
              <a:t> </a:t>
            </a:r>
            <a:r>
              <a:rPr sz="1200" u="sng" spc="-20" dirty="0">
                <a:solidFill>
                  <a:srgbClr val="2B1D37"/>
                </a:solidFill>
                <a:uFill>
                  <a:solidFill>
                    <a:srgbClr val="2B1D37"/>
                  </a:solidFill>
                </a:uFill>
                <a:latin typeface="Arial"/>
                <a:cs typeface="Arial"/>
                <a:hlinkClick r:id="rId4"/>
              </a:rPr>
              <a:t>Notes</a:t>
            </a:r>
            <a:endParaRPr sz="1200">
              <a:latin typeface="Arial"/>
              <a:cs typeface="Arial"/>
            </a:endParaRPr>
          </a:p>
          <a:p>
            <a:pPr>
              <a:lnSpc>
                <a:spcPct val="100000"/>
              </a:lnSpc>
              <a:spcBef>
                <a:spcPts val="120"/>
              </a:spcBef>
              <a:buClr>
                <a:srgbClr val="2B1D37"/>
              </a:buClr>
              <a:buFont typeface="Arial"/>
              <a:buChar char="•"/>
            </a:pPr>
            <a:endParaRPr sz="1200">
              <a:latin typeface="Arial"/>
              <a:cs typeface="Arial"/>
            </a:endParaRPr>
          </a:p>
          <a:p>
            <a:pPr marL="354965" indent="-342265">
              <a:lnSpc>
                <a:spcPct val="100000"/>
              </a:lnSpc>
              <a:buChar char="•"/>
              <a:tabLst>
                <a:tab pos="354965" algn="l"/>
              </a:tabLst>
            </a:pPr>
            <a:r>
              <a:rPr sz="1200" u="sng" dirty="0">
                <a:solidFill>
                  <a:srgbClr val="2B1D37"/>
                </a:solidFill>
                <a:uFill>
                  <a:solidFill>
                    <a:srgbClr val="2B1D37"/>
                  </a:solidFill>
                </a:uFill>
                <a:latin typeface="Arial"/>
                <a:cs typeface="Arial"/>
                <a:hlinkClick r:id="rId5"/>
              </a:rPr>
              <a:t>Google</a:t>
            </a:r>
            <a:r>
              <a:rPr sz="1200" u="sng" spc="-35" dirty="0">
                <a:solidFill>
                  <a:srgbClr val="2B1D37"/>
                </a:solidFill>
                <a:uFill>
                  <a:solidFill>
                    <a:srgbClr val="2B1D37"/>
                  </a:solidFill>
                </a:uFill>
                <a:latin typeface="Arial"/>
                <a:cs typeface="Arial"/>
                <a:hlinkClick r:id="rId5"/>
              </a:rPr>
              <a:t> </a:t>
            </a:r>
            <a:r>
              <a:rPr sz="1200" u="sng" spc="-20" dirty="0">
                <a:solidFill>
                  <a:srgbClr val="2B1D37"/>
                </a:solidFill>
                <a:uFill>
                  <a:solidFill>
                    <a:srgbClr val="2B1D37"/>
                  </a:solidFill>
                </a:uFill>
                <a:latin typeface="Arial"/>
                <a:cs typeface="Arial"/>
                <a:hlinkClick r:id="rId5"/>
              </a:rPr>
              <a:t>Drive</a:t>
            </a:r>
            <a:endParaRPr sz="12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853" y="1610359"/>
            <a:ext cx="4886960" cy="880110"/>
          </a:xfrm>
          <a:prstGeom prst="rect">
            <a:avLst/>
          </a:prstGeom>
        </p:spPr>
        <p:txBody>
          <a:bodyPr vert="horz" wrap="square" lIns="0" tIns="13335" rIns="0" bIns="0" rtlCol="0">
            <a:spAutoFit/>
          </a:bodyPr>
          <a:lstStyle/>
          <a:p>
            <a:pPr marL="12700" marR="5080">
              <a:lnSpc>
                <a:spcPct val="100000"/>
              </a:lnSpc>
              <a:spcBef>
                <a:spcPts val="105"/>
              </a:spcBef>
            </a:pPr>
            <a:r>
              <a:rPr sz="1400" spc="-25" dirty="0">
                <a:solidFill>
                  <a:srgbClr val="2B2B2B"/>
                </a:solidFill>
                <a:latin typeface="Arial"/>
                <a:cs typeface="Arial"/>
              </a:rPr>
              <a:t>Your</a:t>
            </a:r>
            <a:r>
              <a:rPr sz="1400" spc="-35" dirty="0">
                <a:solidFill>
                  <a:srgbClr val="2B2B2B"/>
                </a:solidFill>
                <a:latin typeface="Arial"/>
                <a:cs typeface="Arial"/>
              </a:rPr>
              <a:t> </a:t>
            </a:r>
            <a:r>
              <a:rPr sz="1400" dirty="0">
                <a:solidFill>
                  <a:srgbClr val="2B2B2B"/>
                </a:solidFill>
                <a:latin typeface="Arial"/>
                <a:cs typeface="Arial"/>
              </a:rPr>
              <a:t>safety</a:t>
            </a:r>
            <a:r>
              <a:rPr sz="1400" spc="-65" dirty="0">
                <a:solidFill>
                  <a:srgbClr val="2B2B2B"/>
                </a:solidFill>
                <a:latin typeface="Arial"/>
                <a:cs typeface="Arial"/>
              </a:rPr>
              <a:t> </a:t>
            </a:r>
            <a:r>
              <a:rPr sz="1400" dirty="0">
                <a:solidFill>
                  <a:srgbClr val="2B2B2B"/>
                </a:solidFill>
                <a:latin typeface="Arial"/>
                <a:cs typeface="Arial"/>
              </a:rPr>
              <a:t>on</a:t>
            </a:r>
            <a:r>
              <a:rPr sz="1400" spc="-35" dirty="0">
                <a:solidFill>
                  <a:srgbClr val="2B2B2B"/>
                </a:solidFill>
                <a:latin typeface="Arial"/>
                <a:cs typeface="Arial"/>
              </a:rPr>
              <a:t> </a:t>
            </a:r>
            <a:r>
              <a:rPr sz="1400" dirty="0">
                <a:solidFill>
                  <a:srgbClr val="2B2B2B"/>
                </a:solidFill>
                <a:latin typeface="Arial"/>
                <a:cs typeface="Arial"/>
              </a:rPr>
              <a:t>placement,</a:t>
            </a:r>
            <a:r>
              <a:rPr sz="1400" spc="-60" dirty="0">
                <a:solidFill>
                  <a:srgbClr val="2B2B2B"/>
                </a:solidFill>
                <a:latin typeface="Arial"/>
                <a:cs typeface="Arial"/>
              </a:rPr>
              <a:t> </a:t>
            </a:r>
            <a:r>
              <a:rPr sz="1400" dirty="0">
                <a:solidFill>
                  <a:srgbClr val="2B2B2B"/>
                </a:solidFill>
                <a:latin typeface="Arial"/>
                <a:cs typeface="Arial"/>
              </a:rPr>
              <a:t>including</a:t>
            </a:r>
            <a:r>
              <a:rPr sz="1400" spc="-65" dirty="0">
                <a:solidFill>
                  <a:srgbClr val="2B2B2B"/>
                </a:solidFill>
                <a:latin typeface="Arial"/>
                <a:cs typeface="Arial"/>
              </a:rPr>
              <a:t> </a:t>
            </a:r>
            <a:r>
              <a:rPr sz="1400" dirty="0">
                <a:solidFill>
                  <a:srgbClr val="2B2B2B"/>
                </a:solidFill>
                <a:latin typeface="Arial"/>
                <a:cs typeface="Arial"/>
              </a:rPr>
              <a:t>when</a:t>
            </a:r>
            <a:r>
              <a:rPr sz="1400" spc="-25" dirty="0">
                <a:solidFill>
                  <a:srgbClr val="2B2B2B"/>
                </a:solidFill>
                <a:latin typeface="Arial"/>
                <a:cs typeface="Arial"/>
              </a:rPr>
              <a:t> </a:t>
            </a:r>
            <a:r>
              <a:rPr sz="1400" dirty="0">
                <a:solidFill>
                  <a:srgbClr val="2B2B2B"/>
                </a:solidFill>
                <a:latin typeface="Arial"/>
                <a:cs typeface="Arial"/>
              </a:rPr>
              <a:t>you</a:t>
            </a:r>
            <a:r>
              <a:rPr sz="1400" spc="-25" dirty="0">
                <a:solidFill>
                  <a:srgbClr val="2B2B2B"/>
                </a:solidFill>
                <a:latin typeface="Arial"/>
                <a:cs typeface="Arial"/>
              </a:rPr>
              <a:t> </a:t>
            </a:r>
            <a:r>
              <a:rPr sz="1400" dirty="0">
                <a:solidFill>
                  <a:srgbClr val="2B2B2B"/>
                </a:solidFill>
                <a:latin typeface="Arial"/>
                <a:cs typeface="Arial"/>
              </a:rPr>
              <a:t>are</a:t>
            </a:r>
            <a:r>
              <a:rPr sz="1400" spc="-45" dirty="0">
                <a:solidFill>
                  <a:srgbClr val="2B2B2B"/>
                </a:solidFill>
                <a:latin typeface="Arial"/>
                <a:cs typeface="Arial"/>
              </a:rPr>
              <a:t> </a:t>
            </a:r>
            <a:r>
              <a:rPr sz="1400" dirty="0">
                <a:solidFill>
                  <a:srgbClr val="2B2B2B"/>
                </a:solidFill>
                <a:latin typeface="Arial"/>
                <a:cs typeface="Arial"/>
              </a:rPr>
              <a:t>travelling</a:t>
            </a:r>
            <a:r>
              <a:rPr sz="1400" spc="-50" dirty="0">
                <a:solidFill>
                  <a:srgbClr val="2B2B2B"/>
                </a:solidFill>
                <a:latin typeface="Arial"/>
                <a:cs typeface="Arial"/>
              </a:rPr>
              <a:t> </a:t>
            </a:r>
            <a:r>
              <a:rPr sz="1400" spc="-25" dirty="0">
                <a:solidFill>
                  <a:srgbClr val="2B2B2B"/>
                </a:solidFill>
                <a:latin typeface="Arial"/>
                <a:cs typeface="Arial"/>
              </a:rPr>
              <a:t>to </a:t>
            </a:r>
            <a:r>
              <a:rPr sz="1400" dirty="0">
                <a:solidFill>
                  <a:srgbClr val="2B2B2B"/>
                </a:solidFill>
                <a:latin typeface="Arial"/>
                <a:cs typeface="Arial"/>
              </a:rPr>
              <a:t>and</a:t>
            </a:r>
            <a:r>
              <a:rPr sz="1400" spc="-35" dirty="0">
                <a:solidFill>
                  <a:srgbClr val="2B2B2B"/>
                </a:solidFill>
                <a:latin typeface="Arial"/>
                <a:cs typeface="Arial"/>
              </a:rPr>
              <a:t> </a:t>
            </a:r>
            <a:r>
              <a:rPr sz="1400" dirty="0">
                <a:solidFill>
                  <a:srgbClr val="2B2B2B"/>
                </a:solidFill>
                <a:latin typeface="Arial"/>
                <a:cs typeface="Arial"/>
              </a:rPr>
              <a:t>from</a:t>
            </a:r>
            <a:r>
              <a:rPr sz="1400" spc="-35" dirty="0">
                <a:solidFill>
                  <a:srgbClr val="2B2B2B"/>
                </a:solidFill>
                <a:latin typeface="Arial"/>
                <a:cs typeface="Arial"/>
              </a:rPr>
              <a:t> </a:t>
            </a:r>
            <a:r>
              <a:rPr sz="1400" dirty="0">
                <a:solidFill>
                  <a:srgbClr val="2B2B2B"/>
                </a:solidFill>
                <a:latin typeface="Arial"/>
                <a:cs typeface="Arial"/>
              </a:rPr>
              <a:t>your</a:t>
            </a:r>
            <a:r>
              <a:rPr sz="1400" spc="-20" dirty="0">
                <a:solidFill>
                  <a:srgbClr val="2B2B2B"/>
                </a:solidFill>
                <a:latin typeface="Arial"/>
                <a:cs typeface="Arial"/>
              </a:rPr>
              <a:t> </a:t>
            </a:r>
            <a:r>
              <a:rPr sz="1400" dirty="0">
                <a:solidFill>
                  <a:srgbClr val="2B2B2B"/>
                </a:solidFill>
                <a:latin typeface="Arial"/>
                <a:cs typeface="Arial"/>
              </a:rPr>
              <a:t>placement,</a:t>
            </a:r>
            <a:r>
              <a:rPr sz="1400" spc="-50" dirty="0">
                <a:solidFill>
                  <a:srgbClr val="2B2B2B"/>
                </a:solidFill>
                <a:latin typeface="Arial"/>
                <a:cs typeface="Arial"/>
              </a:rPr>
              <a:t> </a:t>
            </a:r>
            <a:r>
              <a:rPr sz="1400" dirty="0">
                <a:solidFill>
                  <a:srgbClr val="2B2B2B"/>
                </a:solidFill>
                <a:latin typeface="Arial"/>
                <a:cs typeface="Arial"/>
              </a:rPr>
              <a:t>is</a:t>
            </a:r>
            <a:r>
              <a:rPr sz="1400" spc="-20" dirty="0">
                <a:solidFill>
                  <a:srgbClr val="2B2B2B"/>
                </a:solidFill>
                <a:latin typeface="Arial"/>
                <a:cs typeface="Arial"/>
              </a:rPr>
              <a:t> </a:t>
            </a:r>
            <a:r>
              <a:rPr sz="1400" dirty="0">
                <a:solidFill>
                  <a:srgbClr val="2B2B2B"/>
                </a:solidFill>
                <a:latin typeface="Arial"/>
                <a:cs typeface="Arial"/>
              </a:rPr>
              <a:t>one</a:t>
            </a:r>
            <a:r>
              <a:rPr sz="1400" spc="-30" dirty="0">
                <a:solidFill>
                  <a:srgbClr val="2B2B2B"/>
                </a:solidFill>
                <a:latin typeface="Arial"/>
                <a:cs typeface="Arial"/>
              </a:rPr>
              <a:t> </a:t>
            </a:r>
            <a:r>
              <a:rPr sz="1400" dirty="0">
                <a:solidFill>
                  <a:srgbClr val="2B2B2B"/>
                </a:solidFill>
                <a:latin typeface="Arial"/>
                <a:cs typeface="Arial"/>
              </a:rPr>
              <a:t>of</a:t>
            </a:r>
            <a:r>
              <a:rPr sz="1400" spc="-25" dirty="0">
                <a:solidFill>
                  <a:srgbClr val="2B2B2B"/>
                </a:solidFill>
                <a:latin typeface="Arial"/>
                <a:cs typeface="Arial"/>
              </a:rPr>
              <a:t> </a:t>
            </a:r>
            <a:r>
              <a:rPr sz="1400" dirty="0">
                <a:solidFill>
                  <a:srgbClr val="2B2B2B"/>
                </a:solidFill>
                <a:latin typeface="Arial"/>
                <a:cs typeface="Arial"/>
              </a:rPr>
              <a:t>UQ’s</a:t>
            </a:r>
            <a:r>
              <a:rPr sz="1400" spc="-25" dirty="0">
                <a:solidFill>
                  <a:srgbClr val="2B2B2B"/>
                </a:solidFill>
                <a:latin typeface="Arial"/>
                <a:cs typeface="Arial"/>
              </a:rPr>
              <a:t> </a:t>
            </a:r>
            <a:r>
              <a:rPr sz="1400" dirty="0">
                <a:solidFill>
                  <a:srgbClr val="2B2B2B"/>
                </a:solidFill>
                <a:latin typeface="Arial"/>
                <a:cs typeface="Arial"/>
              </a:rPr>
              <a:t>highest</a:t>
            </a:r>
            <a:r>
              <a:rPr sz="1400" spc="-35" dirty="0">
                <a:solidFill>
                  <a:srgbClr val="2B2B2B"/>
                </a:solidFill>
                <a:latin typeface="Arial"/>
                <a:cs typeface="Arial"/>
              </a:rPr>
              <a:t> </a:t>
            </a:r>
            <a:r>
              <a:rPr sz="1400" spc="-10" dirty="0">
                <a:solidFill>
                  <a:srgbClr val="2B2B2B"/>
                </a:solidFill>
                <a:latin typeface="Arial"/>
                <a:cs typeface="Arial"/>
              </a:rPr>
              <a:t>priorities.</a:t>
            </a:r>
            <a:endParaRPr sz="1400">
              <a:latin typeface="Arial"/>
              <a:cs typeface="Arial"/>
            </a:endParaRPr>
          </a:p>
          <a:p>
            <a:pPr marL="12700" marR="78105">
              <a:lnSpc>
                <a:spcPct val="100000"/>
              </a:lnSpc>
            </a:pPr>
            <a:r>
              <a:rPr sz="1400" spc="-10" dirty="0">
                <a:solidFill>
                  <a:srgbClr val="2B2B2B"/>
                </a:solidFill>
                <a:latin typeface="Arial"/>
                <a:cs typeface="Arial"/>
              </a:rPr>
              <a:t>However,</a:t>
            </a:r>
            <a:r>
              <a:rPr sz="1400" spc="-15" dirty="0">
                <a:solidFill>
                  <a:srgbClr val="2B2B2B"/>
                </a:solidFill>
                <a:latin typeface="Arial"/>
                <a:cs typeface="Arial"/>
              </a:rPr>
              <a:t> </a:t>
            </a:r>
            <a:r>
              <a:rPr sz="1400" dirty="0">
                <a:solidFill>
                  <a:srgbClr val="2B2B2B"/>
                </a:solidFill>
                <a:latin typeface="Arial"/>
                <a:cs typeface="Arial"/>
              </a:rPr>
              <a:t>you</a:t>
            </a:r>
            <a:r>
              <a:rPr sz="1400" spc="-25" dirty="0">
                <a:solidFill>
                  <a:srgbClr val="2B2B2B"/>
                </a:solidFill>
                <a:latin typeface="Arial"/>
                <a:cs typeface="Arial"/>
              </a:rPr>
              <a:t> </a:t>
            </a:r>
            <a:r>
              <a:rPr sz="1400" dirty="0">
                <a:solidFill>
                  <a:srgbClr val="2B2B2B"/>
                </a:solidFill>
                <a:latin typeface="Arial"/>
                <a:cs typeface="Arial"/>
              </a:rPr>
              <a:t>also</a:t>
            </a:r>
            <a:r>
              <a:rPr sz="1400" spc="-35" dirty="0">
                <a:solidFill>
                  <a:srgbClr val="2B2B2B"/>
                </a:solidFill>
                <a:latin typeface="Arial"/>
                <a:cs typeface="Arial"/>
              </a:rPr>
              <a:t> </a:t>
            </a:r>
            <a:r>
              <a:rPr sz="1400" dirty="0">
                <a:solidFill>
                  <a:srgbClr val="2B2B2B"/>
                </a:solidFill>
                <a:latin typeface="Arial"/>
                <a:cs typeface="Arial"/>
              </a:rPr>
              <a:t>have</a:t>
            </a:r>
            <a:r>
              <a:rPr sz="1400" spc="-15" dirty="0">
                <a:solidFill>
                  <a:srgbClr val="2B2B2B"/>
                </a:solidFill>
                <a:latin typeface="Arial"/>
                <a:cs typeface="Arial"/>
              </a:rPr>
              <a:t> </a:t>
            </a:r>
            <a:r>
              <a:rPr sz="1400" dirty="0">
                <a:solidFill>
                  <a:srgbClr val="2B2B2B"/>
                </a:solidFill>
                <a:latin typeface="Arial"/>
                <a:cs typeface="Arial"/>
              </a:rPr>
              <a:t>a</a:t>
            </a:r>
            <a:r>
              <a:rPr sz="1400" spc="-35" dirty="0">
                <a:solidFill>
                  <a:srgbClr val="2B2B2B"/>
                </a:solidFill>
                <a:latin typeface="Arial"/>
                <a:cs typeface="Arial"/>
              </a:rPr>
              <a:t> </a:t>
            </a:r>
            <a:r>
              <a:rPr sz="1400" dirty="0">
                <a:solidFill>
                  <a:srgbClr val="2B2B2B"/>
                </a:solidFill>
                <a:latin typeface="Arial"/>
                <a:cs typeface="Arial"/>
              </a:rPr>
              <a:t>responsibility</a:t>
            </a:r>
            <a:r>
              <a:rPr sz="1400" spc="-55" dirty="0">
                <a:solidFill>
                  <a:srgbClr val="2B2B2B"/>
                </a:solidFill>
                <a:latin typeface="Arial"/>
                <a:cs typeface="Arial"/>
              </a:rPr>
              <a:t> </a:t>
            </a:r>
            <a:r>
              <a:rPr sz="1400" dirty="0">
                <a:solidFill>
                  <a:srgbClr val="2B2B2B"/>
                </a:solidFill>
                <a:latin typeface="Arial"/>
                <a:cs typeface="Arial"/>
              </a:rPr>
              <a:t>to</a:t>
            </a:r>
            <a:r>
              <a:rPr sz="1400" spc="-35" dirty="0">
                <a:solidFill>
                  <a:srgbClr val="2B2B2B"/>
                </a:solidFill>
                <a:latin typeface="Arial"/>
                <a:cs typeface="Arial"/>
              </a:rPr>
              <a:t> </a:t>
            </a:r>
            <a:r>
              <a:rPr sz="1400" dirty="0">
                <a:solidFill>
                  <a:srgbClr val="2B2B2B"/>
                </a:solidFill>
                <a:latin typeface="Arial"/>
                <a:cs typeface="Arial"/>
              </a:rPr>
              <a:t>prioritise</a:t>
            </a:r>
            <a:r>
              <a:rPr sz="1400" spc="-60" dirty="0">
                <a:solidFill>
                  <a:srgbClr val="2B2B2B"/>
                </a:solidFill>
                <a:latin typeface="Arial"/>
                <a:cs typeface="Arial"/>
              </a:rPr>
              <a:t> </a:t>
            </a:r>
            <a:r>
              <a:rPr sz="1400" dirty="0">
                <a:solidFill>
                  <a:srgbClr val="2B2B2B"/>
                </a:solidFill>
                <a:latin typeface="Arial"/>
                <a:cs typeface="Arial"/>
              </a:rPr>
              <a:t>your</a:t>
            </a:r>
            <a:r>
              <a:rPr sz="1400" spc="-25" dirty="0">
                <a:solidFill>
                  <a:srgbClr val="2B2B2B"/>
                </a:solidFill>
                <a:latin typeface="Arial"/>
                <a:cs typeface="Arial"/>
              </a:rPr>
              <a:t> own </a:t>
            </a:r>
            <a:r>
              <a:rPr sz="1400" dirty="0">
                <a:solidFill>
                  <a:srgbClr val="2B2B2B"/>
                </a:solidFill>
                <a:latin typeface="Arial"/>
                <a:cs typeface="Arial"/>
              </a:rPr>
              <a:t>personal</a:t>
            </a:r>
            <a:r>
              <a:rPr sz="1400" spc="-60" dirty="0">
                <a:solidFill>
                  <a:srgbClr val="2B2B2B"/>
                </a:solidFill>
                <a:latin typeface="Arial"/>
                <a:cs typeface="Arial"/>
              </a:rPr>
              <a:t> </a:t>
            </a:r>
            <a:r>
              <a:rPr sz="1400" spc="-10" dirty="0">
                <a:solidFill>
                  <a:srgbClr val="2B2B2B"/>
                </a:solidFill>
                <a:latin typeface="Arial"/>
                <a:cs typeface="Arial"/>
              </a:rPr>
              <a:t>safety.</a:t>
            </a:r>
            <a:endParaRPr sz="1400">
              <a:latin typeface="Arial"/>
              <a:cs typeface="Arial"/>
            </a:endParaRPr>
          </a:p>
        </p:txBody>
      </p:sp>
      <p:sp>
        <p:nvSpPr>
          <p:cNvPr id="3" name="object 3"/>
          <p:cNvSpPr txBox="1"/>
          <p:nvPr/>
        </p:nvSpPr>
        <p:spPr>
          <a:xfrm>
            <a:off x="682853" y="3058413"/>
            <a:ext cx="4766945" cy="1687830"/>
          </a:xfrm>
          <a:prstGeom prst="rect">
            <a:avLst/>
          </a:prstGeom>
        </p:spPr>
        <p:txBody>
          <a:bodyPr vert="horz" wrap="square" lIns="0" tIns="13335" rIns="0" bIns="0" rtlCol="0">
            <a:spAutoFit/>
          </a:bodyPr>
          <a:lstStyle/>
          <a:p>
            <a:pPr marL="299085" marR="359410" indent="-287020">
              <a:lnSpc>
                <a:spcPct val="100000"/>
              </a:lnSpc>
              <a:spcBef>
                <a:spcPts val="105"/>
              </a:spcBef>
              <a:buClr>
                <a:srgbClr val="2B1D37"/>
              </a:buClr>
              <a:buChar char="•"/>
              <a:tabLst>
                <a:tab pos="299085" algn="l"/>
              </a:tabLst>
            </a:pPr>
            <a:r>
              <a:rPr sz="1400" dirty="0">
                <a:solidFill>
                  <a:srgbClr val="2B2B2B"/>
                </a:solidFill>
                <a:latin typeface="Arial"/>
                <a:cs typeface="Arial"/>
              </a:rPr>
              <a:t>Queensland</a:t>
            </a:r>
            <a:r>
              <a:rPr sz="1400" spc="-70" dirty="0">
                <a:solidFill>
                  <a:srgbClr val="2B2B2B"/>
                </a:solidFill>
                <a:latin typeface="Arial"/>
                <a:cs typeface="Arial"/>
              </a:rPr>
              <a:t> </a:t>
            </a:r>
            <a:r>
              <a:rPr sz="1400" dirty="0">
                <a:solidFill>
                  <a:srgbClr val="2B2B2B"/>
                </a:solidFill>
                <a:latin typeface="Arial"/>
                <a:cs typeface="Arial"/>
              </a:rPr>
              <a:t>Police</a:t>
            </a:r>
            <a:r>
              <a:rPr sz="1400" spc="-95" dirty="0">
                <a:solidFill>
                  <a:srgbClr val="2B2B2B"/>
                </a:solidFill>
                <a:latin typeface="Arial"/>
                <a:cs typeface="Arial"/>
              </a:rPr>
              <a:t> </a:t>
            </a:r>
            <a:r>
              <a:rPr sz="1400" dirty="0">
                <a:solidFill>
                  <a:srgbClr val="2B2B2B"/>
                </a:solidFill>
                <a:latin typeface="Arial"/>
                <a:cs typeface="Arial"/>
              </a:rPr>
              <a:t>Adult</a:t>
            </a:r>
            <a:r>
              <a:rPr sz="1400" spc="-30" dirty="0">
                <a:solidFill>
                  <a:srgbClr val="2B2B2B"/>
                </a:solidFill>
                <a:latin typeface="Arial"/>
                <a:cs typeface="Arial"/>
              </a:rPr>
              <a:t> </a:t>
            </a:r>
            <a:r>
              <a:rPr sz="1400" dirty="0">
                <a:solidFill>
                  <a:srgbClr val="2B2B2B"/>
                </a:solidFill>
                <a:latin typeface="Arial"/>
                <a:cs typeface="Arial"/>
              </a:rPr>
              <a:t>Safety</a:t>
            </a:r>
            <a:r>
              <a:rPr sz="1400" spc="-50" dirty="0">
                <a:solidFill>
                  <a:srgbClr val="2B2B2B"/>
                </a:solidFill>
                <a:latin typeface="Arial"/>
                <a:cs typeface="Arial"/>
              </a:rPr>
              <a:t> </a:t>
            </a:r>
            <a:r>
              <a:rPr sz="1400" spc="-10" dirty="0">
                <a:solidFill>
                  <a:srgbClr val="2B2B2B"/>
                </a:solidFill>
                <a:latin typeface="Arial"/>
                <a:cs typeface="Arial"/>
              </a:rPr>
              <a:t>Website: </a:t>
            </a:r>
            <a:r>
              <a:rPr sz="1400" u="sng" spc="-20" dirty="0">
                <a:solidFill>
                  <a:srgbClr val="512379"/>
                </a:solidFill>
                <a:uFill>
                  <a:solidFill>
                    <a:srgbClr val="512379"/>
                  </a:solidFill>
                </a:uFill>
                <a:latin typeface="Arial"/>
                <a:cs typeface="Arial"/>
                <a:hlinkClick r:id="rId2"/>
              </a:rPr>
              <a:t>https://www.police.qld.gov.au/safety-</a:t>
            </a:r>
            <a:r>
              <a:rPr sz="1400" u="sng" spc="-10" dirty="0">
                <a:solidFill>
                  <a:srgbClr val="512379"/>
                </a:solidFill>
                <a:uFill>
                  <a:solidFill>
                    <a:srgbClr val="512379"/>
                  </a:solidFill>
                </a:uFill>
                <a:latin typeface="Arial"/>
                <a:cs typeface="Arial"/>
                <a:hlinkClick r:id="rId2"/>
              </a:rPr>
              <a:t>and-preventing-</a:t>
            </a:r>
            <a:r>
              <a:rPr sz="1400" u="none" spc="-10" dirty="0">
                <a:solidFill>
                  <a:srgbClr val="512379"/>
                </a:solidFill>
                <a:latin typeface="Arial"/>
                <a:cs typeface="Arial"/>
              </a:rPr>
              <a:t> </a:t>
            </a:r>
            <a:r>
              <a:rPr sz="1400" u="sng" spc="-10" dirty="0">
                <a:solidFill>
                  <a:srgbClr val="512379"/>
                </a:solidFill>
                <a:uFill>
                  <a:solidFill>
                    <a:srgbClr val="512379"/>
                  </a:solidFill>
                </a:uFill>
                <a:latin typeface="Arial"/>
                <a:cs typeface="Arial"/>
                <a:hlinkClick r:id="rId2"/>
              </a:rPr>
              <a:t>crime/personal-safety/adult-safety</a:t>
            </a:r>
            <a:endParaRPr sz="1400" dirty="0">
              <a:latin typeface="Arial"/>
              <a:cs typeface="Arial"/>
            </a:endParaRPr>
          </a:p>
          <a:p>
            <a:pPr marL="299085" marR="5080" indent="-287020">
              <a:lnSpc>
                <a:spcPct val="100000"/>
              </a:lnSpc>
              <a:spcBef>
                <a:spcPts val="1500"/>
              </a:spcBef>
              <a:buClr>
                <a:srgbClr val="2B1D37"/>
              </a:buClr>
              <a:buChar char="•"/>
              <a:tabLst>
                <a:tab pos="299085" algn="l"/>
              </a:tabLst>
            </a:pPr>
            <a:r>
              <a:rPr sz="1400" dirty="0">
                <a:solidFill>
                  <a:srgbClr val="2B2B2B"/>
                </a:solidFill>
                <a:latin typeface="Arial"/>
                <a:cs typeface="Arial"/>
              </a:rPr>
              <a:t>QLD</a:t>
            </a:r>
            <a:r>
              <a:rPr sz="1400" spc="-40" dirty="0">
                <a:solidFill>
                  <a:srgbClr val="2B2B2B"/>
                </a:solidFill>
                <a:latin typeface="Arial"/>
                <a:cs typeface="Arial"/>
              </a:rPr>
              <a:t> </a:t>
            </a:r>
            <a:r>
              <a:rPr sz="1400" dirty="0">
                <a:solidFill>
                  <a:srgbClr val="2B2B2B"/>
                </a:solidFill>
                <a:latin typeface="Arial"/>
                <a:cs typeface="Arial"/>
              </a:rPr>
              <a:t>Govt</a:t>
            </a:r>
            <a:r>
              <a:rPr sz="1400" spc="-30" dirty="0">
                <a:solidFill>
                  <a:srgbClr val="2B2B2B"/>
                </a:solidFill>
                <a:latin typeface="Arial"/>
                <a:cs typeface="Arial"/>
              </a:rPr>
              <a:t> </a:t>
            </a:r>
            <a:r>
              <a:rPr sz="1400" dirty="0">
                <a:solidFill>
                  <a:srgbClr val="2B2B2B"/>
                </a:solidFill>
                <a:latin typeface="Arial"/>
                <a:cs typeface="Arial"/>
              </a:rPr>
              <a:t>Regional</a:t>
            </a:r>
            <a:r>
              <a:rPr sz="1400" spc="-40" dirty="0">
                <a:solidFill>
                  <a:srgbClr val="2B2B2B"/>
                </a:solidFill>
                <a:latin typeface="Arial"/>
                <a:cs typeface="Arial"/>
              </a:rPr>
              <a:t> </a:t>
            </a:r>
            <a:r>
              <a:rPr sz="1400" dirty="0">
                <a:solidFill>
                  <a:srgbClr val="2B2B2B"/>
                </a:solidFill>
                <a:latin typeface="Arial"/>
                <a:cs typeface="Arial"/>
              </a:rPr>
              <a:t>Driving</a:t>
            </a:r>
            <a:r>
              <a:rPr sz="1400" spc="-35" dirty="0">
                <a:solidFill>
                  <a:srgbClr val="2B2B2B"/>
                </a:solidFill>
                <a:latin typeface="Arial"/>
                <a:cs typeface="Arial"/>
              </a:rPr>
              <a:t> </a:t>
            </a:r>
            <a:r>
              <a:rPr sz="1400" spc="-10" dirty="0">
                <a:solidFill>
                  <a:srgbClr val="2B2B2B"/>
                </a:solidFill>
                <a:latin typeface="Arial"/>
                <a:cs typeface="Arial"/>
              </a:rPr>
              <a:t>webpage: </a:t>
            </a:r>
            <a:r>
              <a:rPr sz="1400" u="sng" spc="-10" dirty="0">
                <a:solidFill>
                  <a:srgbClr val="512379"/>
                </a:solidFill>
                <a:uFill>
                  <a:solidFill>
                    <a:srgbClr val="512379"/>
                  </a:solidFill>
                </a:uFill>
                <a:latin typeface="Arial"/>
                <a:cs typeface="Arial"/>
                <a:hlinkClick r:id="rId3"/>
              </a:rPr>
              <a:t>https://streetsmarts.initiatives.qld.gov.au/regional-driving/</a:t>
            </a:r>
            <a:endParaRPr sz="1400" dirty="0">
              <a:latin typeface="Arial"/>
              <a:cs typeface="Arial"/>
            </a:endParaRPr>
          </a:p>
          <a:p>
            <a:pPr marL="299085" indent="-286385">
              <a:lnSpc>
                <a:spcPct val="100000"/>
              </a:lnSpc>
              <a:spcBef>
                <a:spcPts val="1500"/>
              </a:spcBef>
              <a:buClr>
                <a:srgbClr val="2B1D37"/>
              </a:buClr>
              <a:buChar char="•"/>
              <a:tabLst>
                <a:tab pos="299085" algn="l"/>
              </a:tabLst>
            </a:pPr>
            <a:r>
              <a:rPr sz="1400" dirty="0">
                <a:solidFill>
                  <a:srgbClr val="2B2B2B"/>
                </a:solidFill>
                <a:latin typeface="Arial"/>
                <a:cs typeface="Arial"/>
              </a:rPr>
              <a:t>UQ</a:t>
            </a:r>
            <a:r>
              <a:rPr sz="1400" spc="-20" dirty="0">
                <a:solidFill>
                  <a:srgbClr val="2B2B2B"/>
                </a:solidFill>
                <a:latin typeface="Arial"/>
                <a:cs typeface="Arial"/>
              </a:rPr>
              <a:t> </a:t>
            </a:r>
            <a:r>
              <a:rPr sz="1400" dirty="0">
                <a:solidFill>
                  <a:srgbClr val="2B2B2B"/>
                </a:solidFill>
                <a:latin typeface="Arial"/>
                <a:cs typeface="Arial"/>
              </a:rPr>
              <a:t>Respect</a:t>
            </a:r>
            <a:r>
              <a:rPr sz="1400" spc="-35" dirty="0">
                <a:solidFill>
                  <a:srgbClr val="2B2B2B"/>
                </a:solidFill>
                <a:latin typeface="Arial"/>
                <a:cs typeface="Arial"/>
              </a:rPr>
              <a:t> </a:t>
            </a:r>
            <a:r>
              <a:rPr sz="1400" dirty="0">
                <a:solidFill>
                  <a:srgbClr val="2B2B2B"/>
                </a:solidFill>
                <a:latin typeface="Arial"/>
                <a:cs typeface="Arial"/>
              </a:rPr>
              <a:t>page:</a:t>
            </a:r>
            <a:r>
              <a:rPr sz="1400" spc="-30" dirty="0">
                <a:solidFill>
                  <a:srgbClr val="2B2B2B"/>
                </a:solidFill>
                <a:latin typeface="Arial"/>
                <a:cs typeface="Arial"/>
              </a:rPr>
              <a:t> </a:t>
            </a:r>
            <a:r>
              <a:rPr sz="1400" u="sng" spc="-10" dirty="0">
                <a:solidFill>
                  <a:srgbClr val="512379"/>
                </a:solidFill>
                <a:uFill>
                  <a:solidFill>
                    <a:srgbClr val="512379"/>
                  </a:solidFill>
                </a:uFill>
                <a:latin typeface="Arial"/>
                <a:cs typeface="Arial"/>
                <a:hlinkClick r:id="rId4"/>
              </a:rPr>
              <a:t>https://respect.uq.edu.au/</a:t>
            </a:r>
            <a:endParaRPr sz="1400" dirty="0">
              <a:latin typeface="Arial"/>
              <a:cs typeface="Arial"/>
            </a:endParaRP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Your</a:t>
            </a:r>
            <a:r>
              <a:rPr spc="-90" dirty="0"/>
              <a:t> </a:t>
            </a:r>
            <a:r>
              <a:rPr dirty="0"/>
              <a:t>Personal</a:t>
            </a:r>
            <a:r>
              <a:rPr spc="-90" dirty="0"/>
              <a:t> </a:t>
            </a:r>
            <a:r>
              <a:rPr dirty="0"/>
              <a:t>Safety</a:t>
            </a:r>
            <a:r>
              <a:rPr spc="-80" dirty="0"/>
              <a:t> </a:t>
            </a:r>
            <a:r>
              <a:rPr dirty="0"/>
              <a:t>on</a:t>
            </a:r>
            <a:r>
              <a:rPr spc="-80" dirty="0"/>
              <a:t> </a:t>
            </a:r>
            <a:r>
              <a:rPr spc="-10" dirty="0"/>
              <a:t>Placement</a:t>
            </a:r>
          </a:p>
        </p:txBody>
      </p:sp>
      <p:graphicFrame>
        <p:nvGraphicFramePr>
          <p:cNvPr id="5" name="object 5"/>
          <p:cNvGraphicFramePr>
            <a:graphicFrameLocks noGrp="1"/>
          </p:cNvGraphicFramePr>
          <p:nvPr/>
        </p:nvGraphicFramePr>
        <p:xfrm>
          <a:off x="6091237" y="1552003"/>
          <a:ext cx="5400675" cy="4960620"/>
        </p:xfrm>
        <a:graphic>
          <a:graphicData uri="http://schemas.openxmlformats.org/drawingml/2006/table">
            <a:tbl>
              <a:tblPr firstRow="1" bandRow="1">
                <a:tableStyleId>{2D5ABB26-0587-4C30-8999-92F81FD0307C}</a:tableStyleId>
              </a:tblPr>
              <a:tblGrid>
                <a:gridCol w="2026285">
                  <a:extLst>
                    <a:ext uri="{9D8B030D-6E8A-4147-A177-3AD203B41FA5}">
                      <a16:colId xmlns:a16="http://schemas.microsoft.com/office/drawing/2014/main" val="20000"/>
                    </a:ext>
                  </a:extLst>
                </a:gridCol>
                <a:gridCol w="3374390">
                  <a:extLst>
                    <a:ext uri="{9D8B030D-6E8A-4147-A177-3AD203B41FA5}">
                      <a16:colId xmlns:a16="http://schemas.microsoft.com/office/drawing/2014/main" val="20001"/>
                    </a:ext>
                  </a:extLst>
                </a:gridCol>
              </a:tblGrid>
              <a:tr h="363855">
                <a:tc>
                  <a:txBody>
                    <a:bodyPr/>
                    <a:lstStyle/>
                    <a:p>
                      <a:pPr>
                        <a:lnSpc>
                          <a:spcPct val="100000"/>
                        </a:lnSpc>
                        <a:spcBef>
                          <a:spcPts val="195"/>
                        </a:spcBef>
                      </a:pPr>
                      <a:endParaRPr sz="700">
                        <a:latin typeface="Times New Roman"/>
                        <a:cs typeface="Times New Roman"/>
                      </a:endParaRPr>
                    </a:p>
                    <a:p>
                      <a:pPr marL="34290">
                        <a:lnSpc>
                          <a:spcPct val="100000"/>
                        </a:lnSpc>
                      </a:pPr>
                      <a:r>
                        <a:rPr sz="700" dirty="0">
                          <a:solidFill>
                            <a:srgbClr val="212121"/>
                          </a:solidFill>
                          <a:latin typeface="Arial"/>
                          <a:cs typeface="Arial"/>
                        </a:rPr>
                        <a:t>Emergency</a:t>
                      </a:r>
                      <a:r>
                        <a:rPr sz="700" spc="-25" dirty="0">
                          <a:solidFill>
                            <a:srgbClr val="212121"/>
                          </a:solidFill>
                          <a:latin typeface="Arial"/>
                          <a:cs typeface="Arial"/>
                        </a:rPr>
                        <a:t> </a:t>
                      </a:r>
                      <a:r>
                        <a:rPr sz="700" dirty="0">
                          <a:solidFill>
                            <a:srgbClr val="212121"/>
                          </a:solidFill>
                          <a:latin typeface="Arial"/>
                          <a:cs typeface="Arial"/>
                        </a:rPr>
                        <a:t>Services</a:t>
                      </a:r>
                      <a:r>
                        <a:rPr sz="700" spc="-30" dirty="0">
                          <a:solidFill>
                            <a:srgbClr val="212121"/>
                          </a:solidFill>
                          <a:latin typeface="Arial"/>
                          <a:cs typeface="Arial"/>
                        </a:rPr>
                        <a:t> </a:t>
                      </a:r>
                      <a:r>
                        <a:rPr sz="700" dirty="0">
                          <a:solidFill>
                            <a:srgbClr val="212121"/>
                          </a:solidFill>
                          <a:latin typeface="Arial"/>
                          <a:cs typeface="Arial"/>
                        </a:rPr>
                        <a:t>(Police,</a:t>
                      </a:r>
                      <a:r>
                        <a:rPr sz="700" spc="-35" dirty="0">
                          <a:solidFill>
                            <a:srgbClr val="212121"/>
                          </a:solidFill>
                          <a:latin typeface="Arial"/>
                          <a:cs typeface="Arial"/>
                        </a:rPr>
                        <a:t> </a:t>
                      </a:r>
                      <a:r>
                        <a:rPr sz="700" dirty="0">
                          <a:solidFill>
                            <a:srgbClr val="212121"/>
                          </a:solidFill>
                          <a:latin typeface="Arial"/>
                          <a:cs typeface="Arial"/>
                        </a:rPr>
                        <a:t>Fire,</a:t>
                      </a:r>
                      <a:r>
                        <a:rPr sz="700" spc="-20" dirty="0">
                          <a:solidFill>
                            <a:srgbClr val="212121"/>
                          </a:solidFill>
                          <a:latin typeface="Arial"/>
                          <a:cs typeface="Arial"/>
                        </a:rPr>
                        <a:t> </a:t>
                      </a:r>
                      <a:r>
                        <a:rPr sz="700" spc="-10" dirty="0">
                          <a:solidFill>
                            <a:srgbClr val="212121"/>
                          </a:solidFill>
                          <a:latin typeface="Arial"/>
                          <a:cs typeface="Arial"/>
                        </a:rPr>
                        <a:t>Ambulance)</a:t>
                      </a:r>
                      <a:endParaRPr sz="700">
                        <a:latin typeface="Arial"/>
                        <a:cs typeface="Arial"/>
                      </a:endParaRPr>
                    </a:p>
                  </a:txBody>
                  <a:tcPr marL="0" marR="0" marT="24765"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tc>
                  <a:txBody>
                    <a:bodyPr/>
                    <a:lstStyle/>
                    <a:p>
                      <a:pPr marL="34925" marR="2878455">
                        <a:lnSpc>
                          <a:spcPct val="100000"/>
                        </a:lnSpc>
                        <a:spcBef>
                          <a:spcPts val="580"/>
                        </a:spcBef>
                      </a:pPr>
                      <a:r>
                        <a:rPr sz="700" dirty="0">
                          <a:solidFill>
                            <a:srgbClr val="212121"/>
                          </a:solidFill>
                          <a:latin typeface="Arial"/>
                          <a:cs typeface="Arial"/>
                        </a:rPr>
                        <a:t>Phone:</a:t>
                      </a:r>
                      <a:r>
                        <a:rPr sz="700" spc="-30" dirty="0">
                          <a:solidFill>
                            <a:srgbClr val="212121"/>
                          </a:solidFill>
                          <a:latin typeface="Arial"/>
                          <a:cs typeface="Arial"/>
                        </a:rPr>
                        <a:t> </a:t>
                      </a:r>
                      <a:r>
                        <a:rPr sz="700" spc="-25" dirty="0">
                          <a:solidFill>
                            <a:srgbClr val="212121"/>
                          </a:solidFill>
                          <a:latin typeface="Arial"/>
                          <a:cs typeface="Arial"/>
                        </a:rPr>
                        <a:t>000</a:t>
                      </a:r>
                      <a:r>
                        <a:rPr sz="700" spc="500" dirty="0">
                          <a:solidFill>
                            <a:srgbClr val="212121"/>
                          </a:solidFill>
                          <a:latin typeface="Arial"/>
                          <a:cs typeface="Arial"/>
                        </a:rPr>
                        <a:t> </a:t>
                      </a:r>
                      <a:r>
                        <a:rPr sz="700" u="sng" dirty="0">
                          <a:solidFill>
                            <a:srgbClr val="512379"/>
                          </a:solidFill>
                          <a:uFill>
                            <a:solidFill>
                              <a:srgbClr val="512379"/>
                            </a:solidFill>
                          </a:uFill>
                          <a:latin typeface="Arial"/>
                          <a:cs typeface="Arial"/>
                          <a:hlinkClick r:id="rId5"/>
                        </a:rPr>
                        <a:t>Triple</a:t>
                      </a:r>
                      <a:r>
                        <a:rPr sz="700" u="sng" spc="-25" dirty="0">
                          <a:solidFill>
                            <a:srgbClr val="512379"/>
                          </a:solidFill>
                          <a:uFill>
                            <a:solidFill>
                              <a:srgbClr val="512379"/>
                            </a:solidFill>
                          </a:uFill>
                          <a:latin typeface="Arial"/>
                          <a:cs typeface="Arial"/>
                          <a:hlinkClick r:id="rId5"/>
                        </a:rPr>
                        <a:t> </a:t>
                      </a:r>
                      <a:r>
                        <a:rPr sz="700" u="sng" spc="-20" dirty="0">
                          <a:solidFill>
                            <a:srgbClr val="512379"/>
                          </a:solidFill>
                          <a:uFill>
                            <a:solidFill>
                              <a:srgbClr val="512379"/>
                            </a:solidFill>
                          </a:uFill>
                          <a:latin typeface="Arial"/>
                          <a:cs typeface="Arial"/>
                          <a:hlinkClick r:id="rId5"/>
                        </a:rPr>
                        <a:t>Zero</a:t>
                      </a:r>
                      <a:endParaRPr sz="700">
                        <a:latin typeface="Arial"/>
                        <a:cs typeface="Arial"/>
                      </a:endParaRPr>
                    </a:p>
                  </a:txBody>
                  <a:tcPr marL="0" marR="0" marT="7366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0"/>
                  </a:ext>
                </a:extLst>
              </a:tr>
              <a:tr h="473075">
                <a:tc>
                  <a:txBody>
                    <a:bodyPr/>
                    <a:lstStyle/>
                    <a:p>
                      <a:pPr>
                        <a:lnSpc>
                          <a:spcPct val="100000"/>
                        </a:lnSpc>
                        <a:spcBef>
                          <a:spcPts val="625"/>
                        </a:spcBef>
                      </a:pPr>
                      <a:endParaRPr sz="700">
                        <a:latin typeface="Times New Roman"/>
                        <a:cs typeface="Times New Roman"/>
                      </a:endParaRPr>
                    </a:p>
                    <a:p>
                      <a:pPr marL="34290">
                        <a:lnSpc>
                          <a:spcPct val="100000"/>
                        </a:lnSpc>
                      </a:pPr>
                      <a:r>
                        <a:rPr sz="700" u="sng" dirty="0">
                          <a:solidFill>
                            <a:srgbClr val="512379"/>
                          </a:solidFill>
                          <a:uFill>
                            <a:solidFill>
                              <a:srgbClr val="512379"/>
                            </a:solidFill>
                          </a:uFill>
                          <a:latin typeface="Arial"/>
                          <a:cs typeface="Arial"/>
                          <a:hlinkClick r:id="rId6"/>
                        </a:rPr>
                        <a:t>UQ</a:t>
                      </a:r>
                      <a:r>
                        <a:rPr sz="700" u="sng" spc="-35" dirty="0">
                          <a:solidFill>
                            <a:srgbClr val="512379"/>
                          </a:solidFill>
                          <a:uFill>
                            <a:solidFill>
                              <a:srgbClr val="512379"/>
                            </a:solidFill>
                          </a:uFill>
                          <a:latin typeface="Arial"/>
                          <a:cs typeface="Arial"/>
                          <a:hlinkClick r:id="rId6"/>
                        </a:rPr>
                        <a:t> </a:t>
                      </a:r>
                      <a:r>
                        <a:rPr sz="700" u="sng" dirty="0">
                          <a:solidFill>
                            <a:srgbClr val="512379"/>
                          </a:solidFill>
                          <a:uFill>
                            <a:solidFill>
                              <a:srgbClr val="512379"/>
                            </a:solidFill>
                          </a:uFill>
                          <a:latin typeface="Arial"/>
                          <a:cs typeface="Arial"/>
                          <a:hlinkClick r:id="rId6"/>
                        </a:rPr>
                        <a:t>Student</a:t>
                      </a:r>
                      <a:r>
                        <a:rPr sz="700" u="sng" spc="-15" dirty="0">
                          <a:solidFill>
                            <a:srgbClr val="512379"/>
                          </a:solidFill>
                          <a:uFill>
                            <a:solidFill>
                              <a:srgbClr val="512379"/>
                            </a:solidFill>
                          </a:uFill>
                          <a:latin typeface="Arial"/>
                          <a:cs typeface="Arial"/>
                          <a:hlinkClick r:id="rId6"/>
                        </a:rPr>
                        <a:t> </a:t>
                      </a:r>
                      <a:r>
                        <a:rPr sz="700" u="sng" dirty="0">
                          <a:solidFill>
                            <a:srgbClr val="512379"/>
                          </a:solidFill>
                          <a:uFill>
                            <a:solidFill>
                              <a:srgbClr val="512379"/>
                            </a:solidFill>
                          </a:uFill>
                          <a:latin typeface="Arial"/>
                          <a:cs typeface="Arial"/>
                          <a:hlinkClick r:id="rId6"/>
                        </a:rPr>
                        <a:t>Support</a:t>
                      </a:r>
                      <a:r>
                        <a:rPr sz="700" u="sng" spc="-10" dirty="0">
                          <a:solidFill>
                            <a:srgbClr val="512379"/>
                          </a:solidFill>
                          <a:uFill>
                            <a:solidFill>
                              <a:srgbClr val="512379"/>
                            </a:solidFill>
                          </a:uFill>
                          <a:latin typeface="Arial"/>
                          <a:cs typeface="Arial"/>
                          <a:hlinkClick r:id="rId6"/>
                        </a:rPr>
                        <a:t> Services</a:t>
                      </a:r>
                      <a:endParaRPr sz="700">
                        <a:latin typeface="Arial"/>
                        <a:cs typeface="Arial"/>
                      </a:endParaRPr>
                    </a:p>
                  </a:txBody>
                  <a:tcPr marL="0" marR="0" marT="79375"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tc>
                  <a:txBody>
                    <a:bodyPr/>
                    <a:lstStyle/>
                    <a:p>
                      <a:pPr>
                        <a:lnSpc>
                          <a:spcPct val="100000"/>
                        </a:lnSpc>
                        <a:spcBef>
                          <a:spcPts val="204"/>
                        </a:spcBef>
                      </a:pPr>
                      <a:endParaRPr sz="700">
                        <a:latin typeface="Times New Roman"/>
                        <a:cs typeface="Times New Roman"/>
                      </a:endParaRPr>
                    </a:p>
                    <a:p>
                      <a:pPr marL="34925" marR="412750">
                        <a:lnSpc>
                          <a:spcPct val="100000"/>
                        </a:lnSpc>
                      </a:pPr>
                      <a:r>
                        <a:rPr sz="700" spc="-10" dirty="0">
                          <a:solidFill>
                            <a:srgbClr val="212121"/>
                          </a:solidFill>
                          <a:latin typeface="Arial"/>
                          <a:cs typeface="Arial"/>
                        </a:rPr>
                        <a:t>Counselling,</a:t>
                      </a:r>
                      <a:r>
                        <a:rPr sz="700" spc="-20" dirty="0">
                          <a:solidFill>
                            <a:srgbClr val="212121"/>
                          </a:solidFill>
                          <a:latin typeface="Arial"/>
                          <a:cs typeface="Arial"/>
                        </a:rPr>
                        <a:t> </a:t>
                      </a:r>
                      <a:r>
                        <a:rPr sz="700" dirty="0">
                          <a:solidFill>
                            <a:srgbClr val="212121"/>
                          </a:solidFill>
                          <a:latin typeface="Arial"/>
                          <a:cs typeface="Arial"/>
                        </a:rPr>
                        <a:t>crisis</a:t>
                      </a:r>
                      <a:r>
                        <a:rPr sz="700" spc="-15" dirty="0">
                          <a:solidFill>
                            <a:srgbClr val="212121"/>
                          </a:solidFill>
                          <a:latin typeface="Arial"/>
                          <a:cs typeface="Arial"/>
                        </a:rPr>
                        <a:t> </a:t>
                      </a:r>
                      <a:r>
                        <a:rPr sz="700" dirty="0">
                          <a:solidFill>
                            <a:srgbClr val="212121"/>
                          </a:solidFill>
                          <a:latin typeface="Arial"/>
                          <a:cs typeface="Arial"/>
                        </a:rPr>
                        <a:t>support,</a:t>
                      </a:r>
                      <a:r>
                        <a:rPr sz="700" spc="15" dirty="0">
                          <a:solidFill>
                            <a:srgbClr val="212121"/>
                          </a:solidFill>
                          <a:latin typeface="Arial"/>
                          <a:cs typeface="Arial"/>
                        </a:rPr>
                        <a:t> </a:t>
                      </a:r>
                      <a:r>
                        <a:rPr sz="700" dirty="0">
                          <a:solidFill>
                            <a:srgbClr val="212121"/>
                          </a:solidFill>
                          <a:latin typeface="Arial"/>
                          <a:cs typeface="Arial"/>
                        </a:rPr>
                        <a:t>financial hardship</a:t>
                      </a:r>
                      <a:r>
                        <a:rPr sz="700" spc="-5" dirty="0">
                          <a:solidFill>
                            <a:srgbClr val="212121"/>
                          </a:solidFill>
                          <a:latin typeface="Arial"/>
                          <a:cs typeface="Arial"/>
                        </a:rPr>
                        <a:t> </a:t>
                      </a:r>
                      <a:r>
                        <a:rPr sz="700" spc="-10" dirty="0">
                          <a:solidFill>
                            <a:srgbClr val="212121"/>
                          </a:solidFill>
                          <a:latin typeface="Arial"/>
                          <a:cs typeface="Arial"/>
                        </a:rPr>
                        <a:t>assistance,</a:t>
                      </a:r>
                      <a:r>
                        <a:rPr sz="700" spc="15" dirty="0">
                          <a:solidFill>
                            <a:srgbClr val="212121"/>
                          </a:solidFill>
                          <a:latin typeface="Arial"/>
                          <a:cs typeface="Arial"/>
                        </a:rPr>
                        <a:t> </a:t>
                      </a:r>
                      <a:r>
                        <a:rPr sz="700" spc="-10" dirty="0">
                          <a:solidFill>
                            <a:srgbClr val="212121"/>
                          </a:solidFill>
                          <a:latin typeface="Arial"/>
                          <a:cs typeface="Arial"/>
                        </a:rPr>
                        <a:t>accommodation,</a:t>
                      </a:r>
                      <a:r>
                        <a:rPr sz="700" spc="500" dirty="0">
                          <a:solidFill>
                            <a:srgbClr val="212121"/>
                          </a:solidFill>
                          <a:latin typeface="Arial"/>
                          <a:cs typeface="Arial"/>
                        </a:rPr>
                        <a:t> </a:t>
                      </a:r>
                      <a:r>
                        <a:rPr sz="700" spc="-10" dirty="0">
                          <a:solidFill>
                            <a:srgbClr val="212121"/>
                          </a:solidFill>
                          <a:latin typeface="Arial"/>
                          <a:cs typeface="Arial"/>
                        </a:rPr>
                        <a:t>international</a:t>
                      </a:r>
                      <a:r>
                        <a:rPr sz="700" dirty="0">
                          <a:solidFill>
                            <a:srgbClr val="212121"/>
                          </a:solidFill>
                          <a:latin typeface="Arial"/>
                          <a:cs typeface="Arial"/>
                        </a:rPr>
                        <a:t> student</a:t>
                      </a:r>
                      <a:r>
                        <a:rPr sz="700" spc="15" dirty="0">
                          <a:solidFill>
                            <a:srgbClr val="212121"/>
                          </a:solidFill>
                          <a:latin typeface="Arial"/>
                          <a:cs typeface="Arial"/>
                        </a:rPr>
                        <a:t> </a:t>
                      </a:r>
                      <a:r>
                        <a:rPr sz="700" dirty="0">
                          <a:solidFill>
                            <a:srgbClr val="212121"/>
                          </a:solidFill>
                          <a:latin typeface="Arial"/>
                          <a:cs typeface="Arial"/>
                        </a:rPr>
                        <a:t>support,</a:t>
                      </a:r>
                      <a:r>
                        <a:rPr sz="700" spc="10" dirty="0">
                          <a:solidFill>
                            <a:srgbClr val="212121"/>
                          </a:solidFill>
                          <a:latin typeface="Arial"/>
                          <a:cs typeface="Arial"/>
                        </a:rPr>
                        <a:t> </a:t>
                      </a:r>
                      <a:r>
                        <a:rPr sz="700" dirty="0">
                          <a:solidFill>
                            <a:srgbClr val="212121"/>
                          </a:solidFill>
                          <a:latin typeface="Arial"/>
                          <a:cs typeface="Arial"/>
                        </a:rPr>
                        <a:t>Allianz</a:t>
                      </a:r>
                      <a:r>
                        <a:rPr sz="700" spc="-35" dirty="0">
                          <a:solidFill>
                            <a:srgbClr val="212121"/>
                          </a:solidFill>
                          <a:latin typeface="Arial"/>
                          <a:cs typeface="Arial"/>
                        </a:rPr>
                        <a:t> </a:t>
                      </a:r>
                      <a:r>
                        <a:rPr sz="700" spc="-20" dirty="0">
                          <a:solidFill>
                            <a:srgbClr val="212121"/>
                          </a:solidFill>
                          <a:latin typeface="Arial"/>
                          <a:cs typeface="Arial"/>
                        </a:rPr>
                        <a:t>Care</a:t>
                      </a:r>
                      <a:endParaRPr sz="700">
                        <a:latin typeface="Arial"/>
                        <a:cs typeface="Arial"/>
                      </a:endParaRPr>
                    </a:p>
                  </a:txBody>
                  <a:tcPr marL="0" marR="0" marT="26034"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1"/>
                  </a:ext>
                </a:extLst>
              </a:tr>
              <a:tr h="1128395">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790"/>
                        </a:spcBef>
                      </a:pPr>
                      <a:endParaRPr sz="700">
                        <a:latin typeface="Times New Roman"/>
                        <a:cs typeface="Times New Roman"/>
                      </a:endParaRPr>
                    </a:p>
                    <a:p>
                      <a:pPr marL="34290">
                        <a:lnSpc>
                          <a:spcPct val="100000"/>
                        </a:lnSpc>
                        <a:spcBef>
                          <a:spcPts val="5"/>
                        </a:spcBef>
                      </a:pPr>
                      <a:r>
                        <a:rPr sz="700" u="sng" dirty="0">
                          <a:solidFill>
                            <a:srgbClr val="512379"/>
                          </a:solidFill>
                          <a:uFill>
                            <a:solidFill>
                              <a:srgbClr val="512379"/>
                            </a:solidFill>
                          </a:uFill>
                          <a:latin typeface="Arial"/>
                          <a:cs typeface="Arial"/>
                          <a:hlinkClick r:id="rId7"/>
                        </a:rPr>
                        <a:t>Student</a:t>
                      </a:r>
                      <a:r>
                        <a:rPr sz="700" u="sng" spc="25" dirty="0">
                          <a:solidFill>
                            <a:srgbClr val="512379"/>
                          </a:solidFill>
                          <a:uFill>
                            <a:solidFill>
                              <a:srgbClr val="512379"/>
                            </a:solidFill>
                          </a:uFill>
                          <a:latin typeface="Arial"/>
                          <a:cs typeface="Arial"/>
                          <a:hlinkClick r:id="rId7"/>
                        </a:rPr>
                        <a:t> </a:t>
                      </a:r>
                      <a:r>
                        <a:rPr sz="700" u="sng" spc="-10" dirty="0">
                          <a:solidFill>
                            <a:srgbClr val="512379"/>
                          </a:solidFill>
                          <a:uFill>
                            <a:solidFill>
                              <a:srgbClr val="512379"/>
                            </a:solidFill>
                          </a:uFill>
                          <a:latin typeface="Arial"/>
                          <a:cs typeface="Arial"/>
                          <a:hlinkClick r:id="rId7"/>
                        </a:rPr>
                        <a:t>counselling</a:t>
                      </a:r>
                      <a:r>
                        <a:rPr sz="700" u="sng" spc="-5" dirty="0">
                          <a:solidFill>
                            <a:srgbClr val="512379"/>
                          </a:solidFill>
                          <a:uFill>
                            <a:solidFill>
                              <a:srgbClr val="512379"/>
                            </a:solidFill>
                          </a:uFill>
                          <a:latin typeface="Arial"/>
                          <a:cs typeface="Arial"/>
                          <a:hlinkClick r:id="rId7"/>
                        </a:rPr>
                        <a:t> </a:t>
                      </a:r>
                      <a:r>
                        <a:rPr sz="700" u="sng" spc="-10" dirty="0">
                          <a:solidFill>
                            <a:srgbClr val="512379"/>
                          </a:solidFill>
                          <a:uFill>
                            <a:solidFill>
                              <a:srgbClr val="512379"/>
                            </a:solidFill>
                          </a:uFill>
                          <a:latin typeface="Arial"/>
                          <a:cs typeface="Arial"/>
                          <a:hlinkClick r:id="rId7"/>
                        </a:rPr>
                        <a:t>services</a:t>
                      </a:r>
                      <a:endParaRPr sz="700">
                        <a:latin typeface="Arial"/>
                        <a:cs typeface="Arial"/>
                      </a:endParaRPr>
                    </a:p>
                  </a:txBody>
                  <a:tcPr marL="0" marR="0" marT="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tc>
                  <a:txBody>
                    <a:bodyPr/>
                    <a:lstStyle/>
                    <a:p>
                      <a:pPr>
                        <a:lnSpc>
                          <a:spcPct val="100000"/>
                        </a:lnSpc>
                      </a:pPr>
                      <a:endParaRPr sz="700">
                        <a:latin typeface="Times New Roman"/>
                        <a:cs typeface="Times New Roman"/>
                      </a:endParaRPr>
                    </a:p>
                    <a:p>
                      <a:pPr>
                        <a:lnSpc>
                          <a:spcPct val="100000"/>
                        </a:lnSpc>
                        <a:spcBef>
                          <a:spcPts val="720"/>
                        </a:spcBef>
                      </a:pPr>
                      <a:endParaRPr sz="700">
                        <a:latin typeface="Times New Roman"/>
                        <a:cs typeface="Times New Roman"/>
                      </a:endParaRPr>
                    </a:p>
                    <a:p>
                      <a:pPr marL="34925" marR="34290">
                        <a:lnSpc>
                          <a:spcPct val="100000"/>
                        </a:lnSpc>
                        <a:spcBef>
                          <a:spcPts val="5"/>
                        </a:spcBef>
                      </a:pPr>
                      <a:r>
                        <a:rPr sz="700" dirty="0">
                          <a:solidFill>
                            <a:srgbClr val="212121"/>
                          </a:solidFill>
                          <a:latin typeface="Arial"/>
                          <a:cs typeface="Arial"/>
                        </a:rPr>
                        <a:t>UQ</a:t>
                      </a:r>
                      <a:r>
                        <a:rPr sz="700" spc="-25" dirty="0">
                          <a:solidFill>
                            <a:srgbClr val="212121"/>
                          </a:solidFill>
                          <a:latin typeface="Arial"/>
                          <a:cs typeface="Arial"/>
                        </a:rPr>
                        <a:t> </a:t>
                      </a:r>
                      <a:r>
                        <a:rPr sz="700" dirty="0">
                          <a:solidFill>
                            <a:srgbClr val="212121"/>
                          </a:solidFill>
                          <a:latin typeface="Arial"/>
                          <a:cs typeface="Arial"/>
                        </a:rPr>
                        <a:t>offers</a:t>
                      </a:r>
                      <a:r>
                        <a:rPr sz="700" spc="5" dirty="0">
                          <a:solidFill>
                            <a:srgbClr val="212121"/>
                          </a:solidFill>
                          <a:latin typeface="Arial"/>
                          <a:cs typeface="Arial"/>
                        </a:rPr>
                        <a:t> </a:t>
                      </a:r>
                      <a:r>
                        <a:rPr sz="700" dirty="0">
                          <a:solidFill>
                            <a:srgbClr val="212121"/>
                          </a:solidFill>
                          <a:latin typeface="Arial"/>
                          <a:cs typeface="Arial"/>
                        </a:rPr>
                        <a:t>a</a:t>
                      </a:r>
                      <a:r>
                        <a:rPr sz="700" spc="-20" dirty="0">
                          <a:solidFill>
                            <a:srgbClr val="212121"/>
                          </a:solidFill>
                          <a:latin typeface="Arial"/>
                          <a:cs typeface="Arial"/>
                        </a:rPr>
                        <a:t> </a:t>
                      </a:r>
                      <a:r>
                        <a:rPr sz="700" dirty="0">
                          <a:solidFill>
                            <a:srgbClr val="212121"/>
                          </a:solidFill>
                          <a:latin typeface="Arial"/>
                          <a:cs typeface="Arial"/>
                        </a:rPr>
                        <a:t>range</a:t>
                      </a:r>
                      <a:r>
                        <a:rPr sz="700" spc="-15" dirty="0">
                          <a:solidFill>
                            <a:srgbClr val="212121"/>
                          </a:solidFill>
                          <a:latin typeface="Arial"/>
                          <a:cs typeface="Arial"/>
                        </a:rPr>
                        <a:t> </a:t>
                      </a:r>
                      <a:r>
                        <a:rPr sz="700" dirty="0">
                          <a:solidFill>
                            <a:srgbClr val="212121"/>
                          </a:solidFill>
                          <a:latin typeface="Arial"/>
                          <a:cs typeface="Arial"/>
                        </a:rPr>
                        <a:t>of</a:t>
                      </a:r>
                      <a:r>
                        <a:rPr sz="700" spc="-15" dirty="0">
                          <a:solidFill>
                            <a:srgbClr val="212121"/>
                          </a:solidFill>
                          <a:latin typeface="Arial"/>
                          <a:cs typeface="Arial"/>
                        </a:rPr>
                        <a:t> </a:t>
                      </a:r>
                      <a:r>
                        <a:rPr sz="700" dirty="0">
                          <a:solidFill>
                            <a:srgbClr val="212121"/>
                          </a:solidFill>
                          <a:latin typeface="Arial"/>
                          <a:cs typeface="Arial"/>
                        </a:rPr>
                        <a:t>different</a:t>
                      </a:r>
                      <a:r>
                        <a:rPr sz="700" spc="5" dirty="0">
                          <a:solidFill>
                            <a:srgbClr val="212121"/>
                          </a:solidFill>
                          <a:latin typeface="Arial"/>
                          <a:cs typeface="Arial"/>
                        </a:rPr>
                        <a:t> </a:t>
                      </a:r>
                      <a:r>
                        <a:rPr sz="700" spc="-10" dirty="0">
                          <a:solidFill>
                            <a:srgbClr val="212121"/>
                          </a:solidFill>
                          <a:latin typeface="Arial"/>
                          <a:cs typeface="Arial"/>
                        </a:rPr>
                        <a:t>counselling</a:t>
                      </a:r>
                      <a:r>
                        <a:rPr sz="700" spc="-25" dirty="0">
                          <a:solidFill>
                            <a:srgbClr val="212121"/>
                          </a:solidFill>
                          <a:latin typeface="Arial"/>
                          <a:cs typeface="Arial"/>
                        </a:rPr>
                        <a:t> </a:t>
                      </a:r>
                      <a:r>
                        <a:rPr sz="700" dirty="0">
                          <a:solidFill>
                            <a:srgbClr val="212121"/>
                          </a:solidFill>
                          <a:latin typeface="Arial"/>
                          <a:cs typeface="Arial"/>
                        </a:rPr>
                        <a:t>sessions</a:t>
                      </a:r>
                      <a:r>
                        <a:rPr sz="700" spc="-10" dirty="0">
                          <a:solidFill>
                            <a:srgbClr val="212121"/>
                          </a:solidFill>
                          <a:latin typeface="Arial"/>
                          <a:cs typeface="Arial"/>
                        </a:rPr>
                        <a:t> </a:t>
                      </a:r>
                      <a:r>
                        <a:rPr sz="700" dirty="0">
                          <a:solidFill>
                            <a:srgbClr val="212121"/>
                          </a:solidFill>
                          <a:latin typeface="Arial"/>
                          <a:cs typeface="Arial"/>
                        </a:rPr>
                        <a:t>to</a:t>
                      </a:r>
                      <a:r>
                        <a:rPr sz="700" spc="-15" dirty="0">
                          <a:solidFill>
                            <a:srgbClr val="212121"/>
                          </a:solidFill>
                          <a:latin typeface="Arial"/>
                          <a:cs typeface="Arial"/>
                        </a:rPr>
                        <a:t> </a:t>
                      </a:r>
                      <a:r>
                        <a:rPr sz="700" dirty="0">
                          <a:solidFill>
                            <a:srgbClr val="212121"/>
                          </a:solidFill>
                          <a:latin typeface="Arial"/>
                          <a:cs typeface="Arial"/>
                        </a:rPr>
                        <a:t>suit</a:t>
                      </a:r>
                      <a:r>
                        <a:rPr sz="700" spc="-25" dirty="0">
                          <a:solidFill>
                            <a:srgbClr val="212121"/>
                          </a:solidFill>
                          <a:latin typeface="Arial"/>
                          <a:cs typeface="Arial"/>
                        </a:rPr>
                        <a:t> </a:t>
                      </a:r>
                      <a:r>
                        <a:rPr sz="700" dirty="0">
                          <a:solidFill>
                            <a:srgbClr val="212121"/>
                          </a:solidFill>
                          <a:latin typeface="Arial"/>
                          <a:cs typeface="Arial"/>
                        </a:rPr>
                        <a:t>your</a:t>
                      </a:r>
                      <a:r>
                        <a:rPr sz="700" spc="5" dirty="0">
                          <a:solidFill>
                            <a:srgbClr val="212121"/>
                          </a:solidFill>
                          <a:latin typeface="Arial"/>
                          <a:cs typeface="Arial"/>
                        </a:rPr>
                        <a:t> </a:t>
                      </a:r>
                      <a:r>
                        <a:rPr sz="700" dirty="0">
                          <a:solidFill>
                            <a:srgbClr val="212121"/>
                          </a:solidFill>
                          <a:latin typeface="Arial"/>
                          <a:cs typeface="Arial"/>
                        </a:rPr>
                        <a:t>needs</a:t>
                      </a:r>
                      <a:r>
                        <a:rPr sz="700" spc="-10" dirty="0">
                          <a:solidFill>
                            <a:srgbClr val="212121"/>
                          </a:solidFill>
                          <a:latin typeface="Arial"/>
                          <a:cs typeface="Arial"/>
                        </a:rPr>
                        <a:t> </a:t>
                      </a:r>
                      <a:r>
                        <a:rPr sz="700" dirty="0">
                          <a:solidFill>
                            <a:srgbClr val="212121"/>
                          </a:solidFill>
                          <a:latin typeface="Arial"/>
                          <a:cs typeface="Arial"/>
                        </a:rPr>
                        <a:t>including</a:t>
                      </a:r>
                      <a:r>
                        <a:rPr sz="700" spc="-25" dirty="0">
                          <a:solidFill>
                            <a:srgbClr val="212121"/>
                          </a:solidFill>
                          <a:latin typeface="Arial"/>
                          <a:cs typeface="Arial"/>
                        </a:rPr>
                        <a:t> </a:t>
                      </a:r>
                      <a:r>
                        <a:rPr sz="700" spc="-20" dirty="0">
                          <a:solidFill>
                            <a:srgbClr val="212121"/>
                          </a:solidFill>
                          <a:latin typeface="Arial"/>
                          <a:cs typeface="Arial"/>
                        </a:rPr>
                        <a:t>one-</a:t>
                      </a:r>
                      <a:r>
                        <a:rPr sz="700" spc="500" dirty="0">
                          <a:solidFill>
                            <a:srgbClr val="212121"/>
                          </a:solidFill>
                          <a:latin typeface="Arial"/>
                          <a:cs typeface="Arial"/>
                        </a:rPr>
                        <a:t> </a:t>
                      </a:r>
                      <a:r>
                        <a:rPr sz="700" spc="-10" dirty="0">
                          <a:solidFill>
                            <a:srgbClr val="212121"/>
                          </a:solidFill>
                          <a:latin typeface="Arial"/>
                          <a:cs typeface="Arial"/>
                        </a:rPr>
                        <a:t>on-</a:t>
                      </a:r>
                      <a:r>
                        <a:rPr sz="700" dirty="0">
                          <a:solidFill>
                            <a:srgbClr val="212121"/>
                          </a:solidFill>
                          <a:latin typeface="Arial"/>
                          <a:cs typeface="Arial"/>
                        </a:rPr>
                        <a:t>one</a:t>
                      </a:r>
                      <a:r>
                        <a:rPr sz="700" spc="5" dirty="0">
                          <a:solidFill>
                            <a:srgbClr val="212121"/>
                          </a:solidFill>
                          <a:latin typeface="Arial"/>
                          <a:cs typeface="Arial"/>
                        </a:rPr>
                        <a:t> </a:t>
                      </a:r>
                      <a:r>
                        <a:rPr sz="700" spc="-10" dirty="0">
                          <a:solidFill>
                            <a:srgbClr val="212121"/>
                          </a:solidFill>
                          <a:latin typeface="Arial"/>
                          <a:cs typeface="Arial"/>
                        </a:rPr>
                        <a:t>appointments,</a:t>
                      </a:r>
                      <a:r>
                        <a:rPr sz="700" spc="15" dirty="0">
                          <a:solidFill>
                            <a:srgbClr val="212121"/>
                          </a:solidFill>
                          <a:latin typeface="Arial"/>
                          <a:cs typeface="Arial"/>
                        </a:rPr>
                        <a:t> </a:t>
                      </a:r>
                      <a:r>
                        <a:rPr sz="700" dirty="0">
                          <a:solidFill>
                            <a:srgbClr val="212121"/>
                          </a:solidFill>
                          <a:latin typeface="Arial"/>
                          <a:cs typeface="Arial"/>
                        </a:rPr>
                        <a:t>group</a:t>
                      </a:r>
                      <a:r>
                        <a:rPr sz="700" spc="5" dirty="0">
                          <a:solidFill>
                            <a:srgbClr val="212121"/>
                          </a:solidFill>
                          <a:latin typeface="Arial"/>
                          <a:cs typeface="Arial"/>
                        </a:rPr>
                        <a:t> </a:t>
                      </a:r>
                      <a:r>
                        <a:rPr sz="700" dirty="0">
                          <a:solidFill>
                            <a:srgbClr val="212121"/>
                          </a:solidFill>
                          <a:latin typeface="Arial"/>
                          <a:cs typeface="Arial"/>
                        </a:rPr>
                        <a:t>sessions</a:t>
                      </a:r>
                      <a:r>
                        <a:rPr sz="700" spc="-5" dirty="0">
                          <a:solidFill>
                            <a:srgbClr val="212121"/>
                          </a:solidFill>
                          <a:latin typeface="Arial"/>
                          <a:cs typeface="Arial"/>
                        </a:rPr>
                        <a:t> </a:t>
                      </a:r>
                      <a:r>
                        <a:rPr sz="700" dirty="0">
                          <a:solidFill>
                            <a:srgbClr val="212121"/>
                          </a:solidFill>
                          <a:latin typeface="Arial"/>
                          <a:cs typeface="Arial"/>
                        </a:rPr>
                        <a:t>and</a:t>
                      </a:r>
                      <a:r>
                        <a:rPr sz="700" spc="-15" dirty="0">
                          <a:solidFill>
                            <a:srgbClr val="212121"/>
                          </a:solidFill>
                          <a:latin typeface="Arial"/>
                          <a:cs typeface="Arial"/>
                        </a:rPr>
                        <a:t> </a:t>
                      </a:r>
                      <a:r>
                        <a:rPr sz="700" dirty="0">
                          <a:solidFill>
                            <a:srgbClr val="212121"/>
                          </a:solidFill>
                          <a:latin typeface="Arial"/>
                          <a:cs typeface="Arial"/>
                        </a:rPr>
                        <a:t>online</a:t>
                      </a:r>
                      <a:r>
                        <a:rPr sz="700" spc="-15" dirty="0">
                          <a:solidFill>
                            <a:srgbClr val="212121"/>
                          </a:solidFill>
                          <a:latin typeface="Arial"/>
                          <a:cs typeface="Arial"/>
                        </a:rPr>
                        <a:t> </a:t>
                      </a:r>
                      <a:r>
                        <a:rPr sz="700" spc="-10" dirty="0">
                          <a:solidFill>
                            <a:srgbClr val="212121"/>
                          </a:solidFill>
                          <a:latin typeface="Arial"/>
                          <a:cs typeface="Arial"/>
                        </a:rPr>
                        <a:t>support.</a:t>
                      </a:r>
                      <a:endParaRPr sz="700">
                        <a:latin typeface="Arial"/>
                        <a:cs typeface="Arial"/>
                      </a:endParaRPr>
                    </a:p>
                    <a:p>
                      <a:pPr marL="34925" marR="434975">
                        <a:lnSpc>
                          <a:spcPct val="100000"/>
                        </a:lnSpc>
                      </a:pPr>
                      <a:r>
                        <a:rPr sz="700" dirty="0">
                          <a:solidFill>
                            <a:srgbClr val="212121"/>
                          </a:solidFill>
                          <a:latin typeface="Arial"/>
                          <a:cs typeface="Arial"/>
                        </a:rPr>
                        <a:t>If</a:t>
                      </a:r>
                      <a:r>
                        <a:rPr sz="700" spc="-15" dirty="0">
                          <a:solidFill>
                            <a:srgbClr val="212121"/>
                          </a:solidFill>
                          <a:latin typeface="Arial"/>
                          <a:cs typeface="Arial"/>
                        </a:rPr>
                        <a:t> </a:t>
                      </a:r>
                      <a:r>
                        <a:rPr sz="700" dirty="0">
                          <a:solidFill>
                            <a:srgbClr val="212121"/>
                          </a:solidFill>
                          <a:latin typeface="Arial"/>
                          <a:cs typeface="Arial"/>
                        </a:rPr>
                        <a:t>you</a:t>
                      </a:r>
                      <a:r>
                        <a:rPr sz="700" spc="-10" dirty="0">
                          <a:solidFill>
                            <a:srgbClr val="212121"/>
                          </a:solidFill>
                          <a:latin typeface="Arial"/>
                          <a:cs typeface="Arial"/>
                        </a:rPr>
                        <a:t> </a:t>
                      </a:r>
                      <a:r>
                        <a:rPr sz="700" dirty="0">
                          <a:solidFill>
                            <a:srgbClr val="212121"/>
                          </a:solidFill>
                          <a:latin typeface="Arial"/>
                          <a:cs typeface="Arial"/>
                        </a:rPr>
                        <a:t>need</a:t>
                      </a:r>
                      <a:r>
                        <a:rPr sz="700" spc="-25" dirty="0">
                          <a:solidFill>
                            <a:srgbClr val="212121"/>
                          </a:solidFill>
                          <a:latin typeface="Arial"/>
                          <a:cs typeface="Arial"/>
                        </a:rPr>
                        <a:t> </a:t>
                      </a:r>
                      <a:r>
                        <a:rPr sz="700" dirty="0">
                          <a:solidFill>
                            <a:srgbClr val="212121"/>
                          </a:solidFill>
                          <a:latin typeface="Arial"/>
                          <a:cs typeface="Arial"/>
                        </a:rPr>
                        <a:t>assistance</a:t>
                      </a:r>
                      <a:r>
                        <a:rPr sz="700" spc="-15" dirty="0">
                          <a:solidFill>
                            <a:srgbClr val="212121"/>
                          </a:solidFill>
                          <a:latin typeface="Arial"/>
                          <a:cs typeface="Arial"/>
                        </a:rPr>
                        <a:t> </a:t>
                      </a:r>
                      <a:r>
                        <a:rPr sz="700" dirty="0">
                          <a:solidFill>
                            <a:srgbClr val="212121"/>
                          </a:solidFill>
                          <a:latin typeface="Arial"/>
                          <a:cs typeface="Arial"/>
                        </a:rPr>
                        <a:t>outside</a:t>
                      </a:r>
                      <a:r>
                        <a:rPr sz="700" spc="-25" dirty="0">
                          <a:solidFill>
                            <a:srgbClr val="212121"/>
                          </a:solidFill>
                          <a:latin typeface="Arial"/>
                          <a:cs typeface="Arial"/>
                        </a:rPr>
                        <a:t> </a:t>
                      </a:r>
                      <a:r>
                        <a:rPr sz="700" dirty="0">
                          <a:solidFill>
                            <a:srgbClr val="212121"/>
                          </a:solidFill>
                          <a:latin typeface="Arial"/>
                          <a:cs typeface="Arial"/>
                        </a:rPr>
                        <a:t>normal</a:t>
                      </a:r>
                      <a:r>
                        <a:rPr sz="700" spc="-20" dirty="0">
                          <a:solidFill>
                            <a:srgbClr val="212121"/>
                          </a:solidFill>
                          <a:latin typeface="Arial"/>
                          <a:cs typeface="Arial"/>
                        </a:rPr>
                        <a:t> </a:t>
                      </a:r>
                      <a:r>
                        <a:rPr sz="700" dirty="0">
                          <a:solidFill>
                            <a:srgbClr val="212121"/>
                          </a:solidFill>
                          <a:latin typeface="Arial"/>
                          <a:cs typeface="Arial"/>
                        </a:rPr>
                        <a:t>business</a:t>
                      </a:r>
                      <a:r>
                        <a:rPr sz="700" spc="-20" dirty="0">
                          <a:solidFill>
                            <a:srgbClr val="212121"/>
                          </a:solidFill>
                          <a:latin typeface="Arial"/>
                          <a:cs typeface="Arial"/>
                        </a:rPr>
                        <a:t> </a:t>
                      </a:r>
                      <a:r>
                        <a:rPr sz="700" dirty="0">
                          <a:solidFill>
                            <a:srgbClr val="212121"/>
                          </a:solidFill>
                          <a:latin typeface="Arial"/>
                          <a:cs typeface="Arial"/>
                        </a:rPr>
                        <a:t>hours,</a:t>
                      </a:r>
                      <a:r>
                        <a:rPr sz="700" spc="-10" dirty="0">
                          <a:solidFill>
                            <a:srgbClr val="212121"/>
                          </a:solidFill>
                          <a:latin typeface="Arial"/>
                          <a:cs typeface="Arial"/>
                        </a:rPr>
                        <a:t> </a:t>
                      </a:r>
                      <a:r>
                        <a:rPr sz="700" dirty="0">
                          <a:solidFill>
                            <a:srgbClr val="212121"/>
                          </a:solidFill>
                          <a:latin typeface="Arial"/>
                          <a:cs typeface="Arial"/>
                        </a:rPr>
                        <a:t>please</a:t>
                      </a:r>
                      <a:r>
                        <a:rPr sz="700" spc="-35" dirty="0">
                          <a:solidFill>
                            <a:srgbClr val="212121"/>
                          </a:solidFill>
                          <a:latin typeface="Arial"/>
                          <a:cs typeface="Arial"/>
                        </a:rPr>
                        <a:t> </a:t>
                      </a:r>
                      <a:r>
                        <a:rPr sz="700" dirty="0">
                          <a:solidFill>
                            <a:srgbClr val="212121"/>
                          </a:solidFill>
                          <a:latin typeface="Arial"/>
                          <a:cs typeface="Arial"/>
                        </a:rPr>
                        <a:t>call</a:t>
                      </a:r>
                      <a:r>
                        <a:rPr sz="700" spc="-25" dirty="0">
                          <a:solidFill>
                            <a:srgbClr val="212121"/>
                          </a:solidFill>
                          <a:latin typeface="Arial"/>
                          <a:cs typeface="Arial"/>
                        </a:rPr>
                        <a:t> </a:t>
                      </a:r>
                      <a:r>
                        <a:rPr sz="700" dirty="0">
                          <a:solidFill>
                            <a:srgbClr val="212121"/>
                          </a:solidFill>
                          <a:latin typeface="Arial"/>
                          <a:cs typeface="Arial"/>
                        </a:rPr>
                        <a:t>our</a:t>
                      </a:r>
                      <a:r>
                        <a:rPr sz="700" spc="-25" dirty="0">
                          <a:solidFill>
                            <a:srgbClr val="212121"/>
                          </a:solidFill>
                          <a:latin typeface="Arial"/>
                          <a:cs typeface="Arial"/>
                        </a:rPr>
                        <a:t> UQ</a:t>
                      </a:r>
                      <a:r>
                        <a:rPr sz="700" spc="500" dirty="0">
                          <a:solidFill>
                            <a:srgbClr val="212121"/>
                          </a:solidFill>
                          <a:latin typeface="Arial"/>
                          <a:cs typeface="Arial"/>
                        </a:rPr>
                        <a:t> </a:t>
                      </a:r>
                      <a:r>
                        <a:rPr sz="700" dirty="0">
                          <a:solidFill>
                            <a:srgbClr val="212121"/>
                          </a:solidFill>
                          <a:latin typeface="Arial"/>
                          <a:cs typeface="Arial"/>
                        </a:rPr>
                        <a:t>Counselling</a:t>
                      </a:r>
                      <a:r>
                        <a:rPr sz="700" spc="-30" dirty="0">
                          <a:solidFill>
                            <a:srgbClr val="212121"/>
                          </a:solidFill>
                          <a:latin typeface="Arial"/>
                          <a:cs typeface="Arial"/>
                        </a:rPr>
                        <a:t> </a:t>
                      </a:r>
                      <a:r>
                        <a:rPr sz="700" dirty="0">
                          <a:solidFill>
                            <a:srgbClr val="212121"/>
                          </a:solidFill>
                          <a:latin typeface="Arial"/>
                          <a:cs typeface="Arial"/>
                        </a:rPr>
                        <a:t>and</a:t>
                      </a:r>
                      <a:r>
                        <a:rPr sz="700" spc="-25" dirty="0">
                          <a:solidFill>
                            <a:srgbClr val="212121"/>
                          </a:solidFill>
                          <a:latin typeface="Arial"/>
                          <a:cs typeface="Arial"/>
                        </a:rPr>
                        <a:t> </a:t>
                      </a:r>
                      <a:r>
                        <a:rPr sz="700" dirty="0">
                          <a:solidFill>
                            <a:srgbClr val="212121"/>
                          </a:solidFill>
                          <a:latin typeface="Arial"/>
                          <a:cs typeface="Arial"/>
                        </a:rPr>
                        <a:t>Crisis</a:t>
                      </a:r>
                      <a:r>
                        <a:rPr sz="700" spc="-25" dirty="0">
                          <a:solidFill>
                            <a:srgbClr val="212121"/>
                          </a:solidFill>
                          <a:latin typeface="Arial"/>
                          <a:cs typeface="Arial"/>
                        </a:rPr>
                        <a:t> </a:t>
                      </a:r>
                      <a:r>
                        <a:rPr sz="700" spc="-20" dirty="0">
                          <a:solidFill>
                            <a:srgbClr val="212121"/>
                          </a:solidFill>
                          <a:latin typeface="Arial"/>
                          <a:cs typeface="Arial"/>
                        </a:rPr>
                        <a:t>Line:</a:t>
                      </a:r>
                      <a:endParaRPr sz="700">
                        <a:latin typeface="Arial"/>
                        <a:cs typeface="Arial"/>
                      </a:endParaRPr>
                    </a:p>
                    <a:p>
                      <a:pPr marL="34925">
                        <a:lnSpc>
                          <a:spcPct val="100000"/>
                        </a:lnSpc>
                      </a:pPr>
                      <a:r>
                        <a:rPr sz="700" u="sng" dirty="0">
                          <a:solidFill>
                            <a:srgbClr val="512379"/>
                          </a:solidFill>
                          <a:uFill>
                            <a:solidFill>
                              <a:srgbClr val="512379"/>
                            </a:solidFill>
                          </a:uFill>
                          <a:latin typeface="Arial"/>
                          <a:cs typeface="Arial"/>
                        </a:rPr>
                        <a:t>1300</a:t>
                      </a:r>
                      <a:r>
                        <a:rPr sz="700" u="sng" spc="-15" dirty="0">
                          <a:solidFill>
                            <a:srgbClr val="512379"/>
                          </a:solidFill>
                          <a:uFill>
                            <a:solidFill>
                              <a:srgbClr val="512379"/>
                            </a:solidFill>
                          </a:uFill>
                          <a:latin typeface="Arial"/>
                          <a:cs typeface="Arial"/>
                        </a:rPr>
                        <a:t> </a:t>
                      </a:r>
                      <a:r>
                        <a:rPr sz="700" u="sng" dirty="0">
                          <a:solidFill>
                            <a:srgbClr val="512379"/>
                          </a:solidFill>
                          <a:uFill>
                            <a:solidFill>
                              <a:srgbClr val="512379"/>
                            </a:solidFill>
                          </a:uFill>
                          <a:latin typeface="Arial"/>
                          <a:cs typeface="Arial"/>
                        </a:rPr>
                        <a:t>851</a:t>
                      </a:r>
                      <a:r>
                        <a:rPr sz="700" u="sng" spc="-20" dirty="0">
                          <a:solidFill>
                            <a:srgbClr val="512379"/>
                          </a:solidFill>
                          <a:uFill>
                            <a:solidFill>
                              <a:srgbClr val="512379"/>
                            </a:solidFill>
                          </a:uFill>
                          <a:latin typeface="Arial"/>
                          <a:cs typeface="Arial"/>
                        </a:rPr>
                        <a:t> </a:t>
                      </a:r>
                      <a:r>
                        <a:rPr sz="700" u="sng" spc="-25" dirty="0">
                          <a:solidFill>
                            <a:srgbClr val="512379"/>
                          </a:solidFill>
                          <a:uFill>
                            <a:solidFill>
                              <a:srgbClr val="512379"/>
                            </a:solidFill>
                          </a:uFill>
                          <a:latin typeface="Arial"/>
                          <a:cs typeface="Arial"/>
                        </a:rPr>
                        <a:t>998</a:t>
                      </a:r>
                      <a:endParaRPr sz="700">
                        <a:latin typeface="Arial"/>
                        <a:cs typeface="Arial"/>
                      </a:endParaRPr>
                    </a:p>
                  </a:txBody>
                  <a:tcPr marL="0" marR="0" marT="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2"/>
                  </a:ext>
                </a:extLst>
              </a:tr>
              <a:tr h="691515">
                <a:tc>
                  <a:txBody>
                    <a:bodyPr/>
                    <a:lstStyle/>
                    <a:p>
                      <a:pPr>
                        <a:lnSpc>
                          <a:spcPct val="100000"/>
                        </a:lnSpc>
                      </a:pPr>
                      <a:endParaRPr sz="700">
                        <a:latin typeface="Times New Roman"/>
                        <a:cs typeface="Times New Roman"/>
                      </a:endParaRPr>
                    </a:p>
                    <a:p>
                      <a:pPr>
                        <a:lnSpc>
                          <a:spcPct val="100000"/>
                        </a:lnSpc>
                        <a:spcBef>
                          <a:spcPts val="685"/>
                        </a:spcBef>
                      </a:pPr>
                      <a:endParaRPr sz="700">
                        <a:latin typeface="Times New Roman"/>
                        <a:cs typeface="Times New Roman"/>
                      </a:endParaRPr>
                    </a:p>
                    <a:p>
                      <a:pPr marL="34290">
                        <a:lnSpc>
                          <a:spcPct val="100000"/>
                        </a:lnSpc>
                      </a:pPr>
                      <a:r>
                        <a:rPr sz="700" u="sng" dirty="0">
                          <a:solidFill>
                            <a:srgbClr val="512379"/>
                          </a:solidFill>
                          <a:uFill>
                            <a:solidFill>
                              <a:srgbClr val="512379"/>
                            </a:solidFill>
                          </a:uFill>
                          <a:latin typeface="Arial"/>
                          <a:cs typeface="Arial"/>
                          <a:hlinkClick r:id="rId8"/>
                        </a:rPr>
                        <a:t>Sexual</a:t>
                      </a:r>
                      <a:r>
                        <a:rPr sz="700" u="sng" spc="-15" dirty="0">
                          <a:solidFill>
                            <a:srgbClr val="512379"/>
                          </a:solidFill>
                          <a:uFill>
                            <a:solidFill>
                              <a:srgbClr val="512379"/>
                            </a:solidFill>
                          </a:uFill>
                          <a:latin typeface="Arial"/>
                          <a:cs typeface="Arial"/>
                          <a:hlinkClick r:id="rId8"/>
                        </a:rPr>
                        <a:t> </a:t>
                      </a:r>
                      <a:r>
                        <a:rPr sz="700" u="sng" spc="-10" dirty="0">
                          <a:solidFill>
                            <a:srgbClr val="512379"/>
                          </a:solidFill>
                          <a:uFill>
                            <a:solidFill>
                              <a:srgbClr val="512379"/>
                            </a:solidFill>
                          </a:uFill>
                          <a:latin typeface="Arial"/>
                          <a:cs typeface="Arial"/>
                          <a:hlinkClick r:id="rId8"/>
                        </a:rPr>
                        <a:t>Misconduct</a:t>
                      </a:r>
                      <a:r>
                        <a:rPr sz="700" u="sng" spc="5" dirty="0">
                          <a:solidFill>
                            <a:srgbClr val="512379"/>
                          </a:solidFill>
                          <a:uFill>
                            <a:solidFill>
                              <a:srgbClr val="512379"/>
                            </a:solidFill>
                          </a:uFill>
                          <a:latin typeface="Arial"/>
                          <a:cs typeface="Arial"/>
                          <a:hlinkClick r:id="rId8"/>
                        </a:rPr>
                        <a:t> </a:t>
                      </a:r>
                      <a:r>
                        <a:rPr sz="700" u="sng" dirty="0">
                          <a:solidFill>
                            <a:srgbClr val="512379"/>
                          </a:solidFill>
                          <a:uFill>
                            <a:solidFill>
                              <a:srgbClr val="512379"/>
                            </a:solidFill>
                          </a:uFill>
                          <a:latin typeface="Arial"/>
                          <a:cs typeface="Arial"/>
                          <a:hlinkClick r:id="rId8"/>
                        </a:rPr>
                        <a:t>Support </a:t>
                      </a:r>
                      <a:r>
                        <a:rPr sz="700" u="sng" spc="-20" dirty="0">
                          <a:solidFill>
                            <a:srgbClr val="512379"/>
                          </a:solidFill>
                          <a:uFill>
                            <a:solidFill>
                              <a:srgbClr val="512379"/>
                            </a:solidFill>
                          </a:uFill>
                          <a:latin typeface="Arial"/>
                          <a:cs typeface="Arial"/>
                          <a:hlinkClick r:id="rId8"/>
                        </a:rPr>
                        <a:t>Unit</a:t>
                      </a:r>
                      <a:endParaRPr sz="700">
                        <a:latin typeface="Arial"/>
                        <a:cs typeface="Arial"/>
                      </a:endParaRPr>
                    </a:p>
                  </a:txBody>
                  <a:tcPr marL="0" marR="0" marT="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tc>
                  <a:txBody>
                    <a:bodyPr/>
                    <a:lstStyle/>
                    <a:p>
                      <a:pPr>
                        <a:lnSpc>
                          <a:spcPct val="100000"/>
                        </a:lnSpc>
                        <a:spcBef>
                          <a:spcPts val="650"/>
                        </a:spcBef>
                      </a:pPr>
                      <a:endParaRPr sz="700">
                        <a:latin typeface="Times New Roman"/>
                        <a:cs typeface="Times New Roman"/>
                      </a:endParaRPr>
                    </a:p>
                    <a:p>
                      <a:pPr marL="34925" marR="109855">
                        <a:lnSpc>
                          <a:spcPct val="100000"/>
                        </a:lnSpc>
                      </a:pPr>
                      <a:r>
                        <a:rPr sz="700" dirty="0">
                          <a:solidFill>
                            <a:srgbClr val="212121"/>
                          </a:solidFill>
                          <a:latin typeface="Arial"/>
                          <a:cs typeface="Arial"/>
                        </a:rPr>
                        <a:t>The</a:t>
                      </a:r>
                      <a:r>
                        <a:rPr sz="700" spc="-10" dirty="0">
                          <a:solidFill>
                            <a:srgbClr val="212121"/>
                          </a:solidFill>
                          <a:latin typeface="Arial"/>
                          <a:cs typeface="Arial"/>
                        </a:rPr>
                        <a:t> </a:t>
                      </a:r>
                      <a:r>
                        <a:rPr sz="700" dirty="0">
                          <a:solidFill>
                            <a:srgbClr val="212121"/>
                          </a:solidFill>
                          <a:latin typeface="Arial"/>
                          <a:cs typeface="Arial"/>
                        </a:rPr>
                        <a:t>University of</a:t>
                      </a:r>
                      <a:r>
                        <a:rPr sz="700" spc="-10" dirty="0">
                          <a:solidFill>
                            <a:srgbClr val="212121"/>
                          </a:solidFill>
                          <a:latin typeface="Arial"/>
                          <a:cs typeface="Arial"/>
                        </a:rPr>
                        <a:t> Queensland's</a:t>
                      </a:r>
                      <a:r>
                        <a:rPr sz="700" spc="25" dirty="0">
                          <a:solidFill>
                            <a:srgbClr val="212121"/>
                          </a:solidFill>
                          <a:latin typeface="Arial"/>
                          <a:cs typeface="Arial"/>
                        </a:rPr>
                        <a:t> </a:t>
                      </a:r>
                      <a:r>
                        <a:rPr sz="700" dirty="0">
                          <a:solidFill>
                            <a:srgbClr val="212121"/>
                          </a:solidFill>
                          <a:latin typeface="Arial"/>
                          <a:cs typeface="Arial"/>
                        </a:rPr>
                        <a:t>Sexual</a:t>
                      </a:r>
                      <a:r>
                        <a:rPr sz="700" spc="5" dirty="0">
                          <a:solidFill>
                            <a:srgbClr val="212121"/>
                          </a:solidFill>
                          <a:latin typeface="Arial"/>
                          <a:cs typeface="Arial"/>
                        </a:rPr>
                        <a:t> </a:t>
                      </a:r>
                      <a:r>
                        <a:rPr sz="700" spc="-10" dirty="0">
                          <a:solidFill>
                            <a:srgbClr val="212121"/>
                          </a:solidFill>
                          <a:latin typeface="Arial"/>
                          <a:cs typeface="Arial"/>
                        </a:rPr>
                        <a:t>Misconduct</a:t>
                      </a:r>
                      <a:r>
                        <a:rPr sz="700" spc="20" dirty="0">
                          <a:solidFill>
                            <a:srgbClr val="212121"/>
                          </a:solidFill>
                          <a:latin typeface="Arial"/>
                          <a:cs typeface="Arial"/>
                        </a:rPr>
                        <a:t> </a:t>
                      </a:r>
                      <a:r>
                        <a:rPr sz="700" dirty="0">
                          <a:solidFill>
                            <a:srgbClr val="212121"/>
                          </a:solidFill>
                          <a:latin typeface="Arial"/>
                          <a:cs typeface="Arial"/>
                        </a:rPr>
                        <a:t>Support</a:t>
                      </a:r>
                      <a:r>
                        <a:rPr sz="700" spc="15" dirty="0">
                          <a:solidFill>
                            <a:srgbClr val="212121"/>
                          </a:solidFill>
                          <a:latin typeface="Arial"/>
                          <a:cs typeface="Arial"/>
                        </a:rPr>
                        <a:t> </a:t>
                      </a:r>
                      <a:r>
                        <a:rPr sz="700" dirty="0">
                          <a:solidFill>
                            <a:srgbClr val="212121"/>
                          </a:solidFill>
                          <a:latin typeface="Arial"/>
                          <a:cs typeface="Arial"/>
                        </a:rPr>
                        <a:t>Unit</a:t>
                      </a:r>
                      <a:r>
                        <a:rPr sz="700" spc="-10" dirty="0">
                          <a:solidFill>
                            <a:srgbClr val="212121"/>
                          </a:solidFill>
                          <a:latin typeface="Arial"/>
                          <a:cs typeface="Arial"/>
                        </a:rPr>
                        <a:t> </a:t>
                      </a:r>
                      <a:r>
                        <a:rPr sz="700" dirty="0">
                          <a:solidFill>
                            <a:srgbClr val="212121"/>
                          </a:solidFill>
                          <a:latin typeface="Arial"/>
                          <a:cs typeface="Arial"/>
                        </a:rPr>
                        <a:t>is</a:t>
                      </a:r>
                      <a:r>
                        <a:rPr sz="700" spc="-20" dirty="0">
                          <a:solidFill>
                            <a:srgbClr val="212121"/>
                          </a:solidFill>
                          <a:latin typeface="Arial"/>
                          <a:cs typeface="Arial"/>
                        </a:rPr>
                        <a:t> </a:t>
                      </a:r>
                      <a:r>
                        <a:rPr sz="700" dirty="0">
                          <a:solidFill>
                            <a:srgbClr val="212121"/>
                          </a:solidFill>
                          <a:latin typeface="Arial"/>
                          <a:cs typeface="Arial"/>
                        </a:rPr>
                        <a:t>a</a:t>
                      </a:r>
                      <a:r>
                        <a:rPr sz="700" spc="-10" dirty="0">
                          <a:solidFill>
                            <a:srgbClr val="212121"/>
                          </a:solidFill>
                          <a:latin typeface="Arial"/>
                          <a:cs typeface="Arial"/>
                        </a:rPr>
                        <a:t> </a:t>
                      </a:r>
                      <a:r>
                        <a:rPr sz="700" dirty="0">
                          <a:solidFill>
                            <a:srgbClr val="212121"/>
                          </a:solidFill>
                          <a:latin typeface="Arial"/>
                          <a:cs typeface="Arial"/>
                        </a:rPr>
                        <a:t>safe </a:t>
                      </a:r>
                      <a:r>
                        <a:rPr sz="700" spc="-25" dirty="0">
                          <a:solidFill>
                            <a:srgbClr val="212121"/>
                          </a:solidFill>
                          <a:latin typeface="Arial"/>
                          <a:cs typeface="Arial"/>
                        </a:rPr>
                        <a:t>and</a:t>
                      </a:r>
                      <a:r>
                        <a:rPr sz="700" spc="500" dirty="0">
                          <a:solidFill>
                            <a:srgbClr val="212121"/>
                          </a:solidFill>
                          <a:latin typeface="Arial"/>
                          <a:cs typeface="Arial"/>
                        </a:rPr>
                        <a:t> </a:t>
                      </a:r>
                      <a:r>
                        <a:rPr sz="700" spc="-10" dirty="0">
                          <a:solidFill>
                            <a:srgbClr val="212121"/>
                          </a:solidFill>
                          <a:latin typeface="Arial"/>
                          <a:cs typeface="Arial"/>
                        </a:rPr>
                        <a:t>supportive</a:t>
                      </a:r>
                      <a:r>
                        <a:rPr sz="700" spc="-5" dirty="0">
                          <a:solidFill>
                            <a:srgbClr val="212121"/>
                          </a:solidFill>
                          <a:latin typeface="Arial"/>
                          <a:cs typeface="Arial"/>
                        </a:rPr>
                        <a:t> </a:t>
                      </a:r>
                      <a:r>
                        <a:rPr sz="700" dirty="0">
                          <a:solidFill>
                            <a:srgbClr val="212121"/>
                          </a:solidFill>
                          <a:latin typeface="Arial"/>
                          <a:cs typeface="Arial"/>
                        </a:rPr>
                        <a:t>place</a:t>
                      </a:r>
                      <a:r>
                        <a:rPr sz="700" spc="-15" dirty="0">
                          <a:solidFill>
                            <a:srgbClr val="212121"/>
                          </a:solidFill>
                          <a:latin typeface="Arial"/>
                          <a:cs typeface="Arial"/>
                        </a:rPr>
                        <a:t> </a:t>
                      </a:r>
                      <a:r>
                        <a:rPr sz="700" dirty="0">
                          <a:solidFill>
                            <a:srgbClr val="212121"/>
                          </a:solidFill>
                          <a:latin typeface="Arial"/>
                          <a:cs typeface="Arial"/>
                        </a:rPr>
                        <a:t>for</a:t>
                      </a:r>
                      <a:r>
                        <a:rPr sz="700" spc="-20" dirty="0">
                          <a:solidFill>
                            <a:srgbClr val="212121"/>
                          </a:solidFill>
                          <a:latin typeface="Arial"/>
                          <a:cs typeface="Arial"/>
                        </a:rPr>
                        <a:t> </a:t>
                      </a:r>
                      <a:r>
                        <a:rPr sz="700" dirty="0">
                          <a:solidFill>
                            <a:srgbClr val="212121"/>
                          </a:solidFill>
                          <a:latin typeface="Arial"/>
                          <a:cs typeface="Arial"/>
                        </a:rPr>
                        <a:t>the</a:t>
                      </a:r>
                      <a:r>
                        <a:rPr sz="700" spc="-15" dirty="0">
                          <a:solidFill>
                            <a:srgbClr val="212121"/>
                          </a:solidFill>
                          <a:latin typeface="Arial"/>
                          <a:cs typeface="Arial"/>
                        </a:rPr>
                        <a:t> </a:t>
                      </a:r>
                      <a:r>
                        <a:rPr sz="700" dirty="0">
                          <a:solidFill>
                            <a:srgbClr val="212121"/>
                          </a:solidFill>
                          <a:latin typeface="Arial"/>
                          <a:cs typeface="Arial"/>
                        </a:rPr>
                        <a:t>UQ</a:t>
                      </a:r>
                      <a:r>
                        <a:rPr sz="700" spc="-25" dirty="0">
                          <a:solidFill>
                            <a:srgbClr val="212121"/>
                          </a:solidFill>
                          <a:latin typeface="Arial"/>
                          <a:cs typeface="Arial"/>
                        </a:rPr>
                        <a:t> </a:t>
                      </a:r>
                      <a:r>
                        <a:rPr sz="700" dirty="0">
                          <a:solidFill>
                            <a:srgbClr val="212121"/>
                          </a:solidFill>
                          <a:latin typeface="Arial"/>
                          <a:cs typeface="Arial"/>
                        </a:rPr>
                        <a:t>community</a:t>
                      </a:r>
                      <a:r>
                        <a:rPr sz="700" spc="-10" dirty="0">
                          <a:solidFill>
                            <a:srgbClr val="212121"/>
                          </a:solidFill>
                          <a:latin typeface="Arial"/>
                          <a:cs typeface="Arial"/>
                        </a:rPr>
                        <a:t> </a:t>
                      </a:r>
                      <a:r>
                        <a:rPr sz="700" dirty="0">
                          <a:solidFill>
                            <a:srgbClr val="212121"/>
                          </a:solidFill>
                          <a:latin typeface="Arial"/>
                          <a:cs typeface="Arial"/>
                        </a:rPr>
                        <a:t>to</a:t>
                      </a:r>
                      <a:r>
                        <a:rPr sz="700" spc="-15" dirty="0">
                          <a:solidFill>
                            <a:srgbClr val="212121"/>
                          </a:solidFill>
                          <a:latin typeface="Arial"/>
                          <a:cs typeface="Arial"/>
                        </a:rPr>
                        <a:t> </a:t>
                      </a:r>
                      <a:r>
                        <a:rPr sz="700" dirty="0">
                          <a:solidFill>
                            <a:srgbClr val="212121"/>
                          </a:solidFill>
                          <a:latin typeface="Arial"/>
                          <a:cs typeface="Arial"/>
                        </a:rPr>
                        <a:t>receive</a:t>
                      </a:r>
                      <a:r>
                        <a:rPr sz="700" spc="-20" dirty="0">
                          <a:solidFill>
                            <a:srgbClr val="212121"/>
                          </a:solidFill>
                          <a:latin typeface="Arial"/>
                          <a:cs typeface="Arial"/>
                        </a:rPr>
                        <a:t> </a:t>
                      </a:r>
                      <a:r>
                        <a:rPr sz="700" dirty="0">
                          <a:solidFill>
                            <a:srgbClr val="212121"/>
                          </a:solidFill>
                          <a:latin typeface="Arial"/>
                          <a:cs typeface="Arial"/>
                        </a:rPr>
                        <a:t>guidance</a:t>
                      </a:r>
                      <a:r>
                        <a:rPr sz="700" spc="-15" dirty="0">
                          <a:solidFill>
                            <a:srgbClr val="212121"/>
                          </a:solidFill>
                          <a:latin typeface="Arial"/>
                          <a:cs typeface="Arial"/>
                        </a:rPr>
                        <a:t> </a:t>
                      </a:r>
                      <a:r>
                        <a:rPr sz="700" dirty="0">
                          <a:solidFill>
                            <a:srgbClr val="212121"/>
                          </a:solidFill>
                          <a:latin typeface="Arial"/>
                          <a:cs typeface="Arial"/>
                        </a:rPr>
                        <a:t>around sexual</a:t>
                      </a:r>
                      <a:r>
                        <a:rPr sz="700" spc="-15" dirty="0">
                          <a:solidFill>
                            <a:srgbClr val="212121"/>
                          </a:solidFill>
                          <a:latin typeface="Arial"/>
                          <a:cs typeface="Arial"/>
                        </a:rPr>
                        <a:t> </a:t>
                      </a:r>
                      <a:r>
                        <a:rPr sz="700" spc="-10" dirty="0">
                          <a:solidFill>
                            <a:srgbClr val="212121"/>
                          </a:solidFill>
                          <a:latin typeface="Arial"/>
                          <a:cs typeface="Arial"/>
                        </a:rPr>
                        <a:t>assault</a:t>
                      </a:r>
                      <a:r>
                        <a:rPr sz="700" spc="500" dirty="0">
                          <a:solidFill>
                            <a:srgbClr val="212121"/>
                          </a:solidFill>
                          <a:latin typeface="Arial"/>
                          <a:cs typeface="Arial"/>
                        </a:rPr>
                        <a:t> </a:t>
                      </a:r>
                      <a:r>
                        <a:rPr sz="700" dirty="0">
                          <a:solidFill>
                            <a:srgbClr val="212121"/>
                          </a:solidFill>
                          <a:latin typeface="Arial"/>
                          <a:cs typeface="Arial"/>
                        </a:rPr>
                        <a:t>and</a:t>
                      </a:r>
                      <a:r>
                        <a:rPr sz="700" spc="-10" dirty="0">
                          <a:solidFill>
                            <a:srgbClr val="212121"/>
                          </a:solidFill>
                          <a:latin typeface="Arial"/>
                          <a:cs typeface="Arial"/>
                        </a:rPr>
                        <a:t> misconduct.</a:t>
                      </a:r>
                      <a:endParaRPr sz="700">
                        <a:latin typeface="Arial"/>
                        <a:cs typeface="Arial"/>
                      </a:endParaRPr>
                    </a:p>
                  </a:txBody>
                  <a:tcPr marL="0" marR="0" marT="8255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3"/>
                  </a:ext>
                </a:extLst>
              </a:tr>
              <a:tr h="1019175">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365"/>
                        </a:spcBef>
                      </a:pPr>
                      <a:endParaRPr sz="700">
                        <a:latin typeface="Times New Roman"/>
                        <a:cs typeface="Times New Roman"/>
                      </a:endParaRPr>
                    </a:p>
                    <a:p>
                      <a:pPr marL="34290">
                        <a:lnSpc>
                          <a:spcPct val="100000"/>
                        </a:lnSpc>
                      </a:pPr>
                      <a:r>
                        <a:rPr sz="700" u="sng" dirty="0">
                          <a:solidFill>
                            <a:srgbClr val="512379"/>
                          </a:solidFill>
                          <a:uFill>
                            <a:solidFill>
                              <a:srgbClr val="512379"/>
                            </a:solidFill>
                          </a:uFill>
                          <a:latin typeface="Arial"/>
                          <a:cs typeface="Arial"/>
                          <a:hlinkClick r:id="rId9"/>
                        </a:rPr>
                        <a:t>First</a:t>
                      </a:r>
                      <a:r>
                        <a:rPr sz="700" u="sng" spc="-40" dirty="0">
                          <a:solidFill>
                            <a:srgbClr val="512379"/>
                          </a:solidFill>
                          <a:uFill>
                            <a:solidFill>
                              <a:srgbClr val="512379"/>
                            </a:solidFill>
                          </a:uFill>
                          <a:latin typeface="Arial"/>
                          <a:cs typeface="Arial"/>
                          <a:hlinkClick r:id="rId9"/>
                        </a:rPr>
                        <a:t> </a:t>
                      </a:r>
                      <a:r>
                        <a:rPr sz="700" u="sng" dirty="0">
                          <a:solidFill>
                            <a:srgbClr val="512379"/>
                          </a:solidFill>
                          <a:uFill>
                            <a:solidFill>
                              <a:srgbClr val="512379"/>
                            </a:solidFill>
                          </a:uFill>
                          <a:latin typeface="Arial"/>
                          <a:cs typeface="Arial"/>
                          <a:hlinkClick r:id="rId9"/>
                        </a:rPr>
                        <a:t>responder</a:t>
                      </a:r>
                      <a:r>
                        <a:rPr sz="700" u="sng" spc="-20" dirty="0">
                          <a:solidFill>
                            <a:srgbClr val="512379"/>
                          </a:solidFill>
                          <a:uFill>
                            <a:solidFill>
                              <a:srgbClr val="512379"/>
                            </a:solidFill>
                          </a:uFill>
                          <a:latin typeface="Arial"/>
                          <a:cs typeface="Arial"/>
                          <a:hlinkClick r:id="rId9"/>
                        </a:rPr>
                        <a:t> </a:t>
                      </a:r>
                      <a:r>
                        <a:rPr sz="700" u="sng" spc="-10" dirty="0">
                          <a:solidFill>
                            <a:srgbClr val="512379"/>
                          </a:solidFill>
                          <a:uFill>
                            <a:solidFill>
                              <a:srgbClr val="512379"/>
                            </a:solidFill>
                          </a:uFill>
                          <a:latin typeface="Arial"/>
                          <a:cs typeface="Arial"/>
                          <a:hlinkClick r:id="rId9"/>
                        </a:rPr>
                        <a:t>network</a:t>
                      </a:r>
                      <a:endParaRPr sz="700">
                        <a:latin typeface="Arial"/>
                        <a:cs typeface="Arial"/>
                      </a:endParaRPr>
                    </a:p>
                  </a:txBody>
                  <a:tcPr marL="0" marR="0" marT="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tc>
                  <a:txBody>
                    <a:bodyPr/>
                    <a:lstStyle/>
                    <a:p>
                      <a:pPr>
                        <a:lnSpc>
                          <a:spcPct val="100000"/>
                        </a:lnSpc>
                      </a:pPr>
                      <a:endParaRPr sz="700">
                        <a:latin typeface="Times New Roman"/>
                        <a:cs typeface="Times New Roman"/>
                      </a:endParaRPr>
                    </a:p>
                    <a:p>
                      <a:pPr>
                        <a:lnSpc>
                          <a:spcPct val="100000"/>
                        </a:lnSpc>
                        <a:spcBef>
                          <a:spcPts val="715"/>
                        </a:spcBef>
                      </a:pPr>
                      <a:endParaRPr sz="700">
                        <a:latin typeface="Times New Roman"/>
                        <a:cs typeface="Times New Roman"/>
                      </a:endParaRPr>
                    </a:p>
                    <a:p>
                      <a:pPr marL="34925" marR="73025">
                        <a:lnSpc>
                          <a:spcPct val="100000"/>
                        </a:lnSpc>
                      </a:pPr>
                      <a:r>
                        <a:rPr sz="700" dirty="0">
                          <a:solidFill>
                            <a:srgbClr val="212121"/>
                          </a:solidFill>
                          <a:latin typeface="Arial"/>
                          <a:cs typeface="Arial"/>
                        </a:rPr>
                        <a:t>The</a:t>
                      </a:r>
                      <a:r>
                        <a:rPr sz="700" spc="-20" dirty="0">
                          <a:solidFill>
                            <a:srgbClr val="212121"/>
                          </a:solidFill>
                          <a:latin typeface="Arial"/>
                          <a:cs typeface="Arial"/>
                        </a:rPr>
                        <a:t> </a:t>
                      </a:r>
                      <a:r>
                        <a:rPr sz="700" dirty="0">
                          <a:solidFill>
                            <a:srgbClr val="212121"/>
                          </a:solidFill>
                          <a:latin typeface="Arial"/>
                          <a:cs typeface="Arial"/>
                        </a:rPr>
                        <a:t>First</a:t>
                      </a:r>
                      <a:r>
                        <a:rPr sz="700" spc="-10" dirty="0">
                          <a:solidFill>
                            <a:srgbClr val="212121"/>
                          </a:solidFill>
                          <a:latin typeface="Arial"/>
                          <a:cs typeface="Arial"/>
                        </a:rPr>
                        <a:t> Responder</a:t>
                      </a:r>
                      <a:r>
                        <a:rPr sz="700" dirty="0">
                          <a:solidFill>
                            <a:srgbClr val="212121"/>
                          </a:solidFill>
                          <a:latin typeface="Arial"/>
                          <a:cs typeface="Arial"/>
                        </a:rPr>
                        <a:t> Network</a:t>
                      </a:r>
                      <a:r>
                        <a:rPr sz="700" spc="5" dirty="0">
                          <a:solidFill>
                            <a:srgbClr val="212121"/>
                          </a:solidFill>
                          <a:latin typeface="Arial"/>
                          <a:cs typeface="Arial"/>
                        </a:rPr>
                        <a:t> </a:t>
                      </a:r>
                      <a:r>
                        <a:rPr sz="700" dirty="0">
                          <a:solidFill>
                            <a:srgbClr val="212121"/>
                          </a:solidFill>
                          <a:latin typeface="Arial"/>
                          <a:cs typeface="Arial"/>
                        </a:rPr>
                        <a:t>offers</a:t>
                      </a:r>
                      <a:r>
                        <a:rPr sz="700" spc="10" dirty="0">
                          <a:solidFill>
                            <a:srgbClr val="212121"/>
                          </a:solidFill>
                          <a:latin typeface="Arial"/>
                          <a:cs typeface="Arial"/>
                        </a:rPr>
                        <a:t> </a:t>
                      </a:r>
                      <a:r>
                        <a:rPr sz="700" dirty="0">
                          <a:solidFill>
                            <a:srgbClr val="212121"/>
                          </a:solidFill>
                          <a:latin typeface="Arial"/>
                          <a:cs typeface="Arial"/>
                        </a:rPr>
                        <a:t>a</a:t>
                      </a:r>
                      <a:r>
                        <a:rPr sz="700" spc="-15" dirty="0">
                          <a:solidFill>
                            <a:srgbClr val="212121"/>
                          </a:solidFill>
                          <a:latin typeface="Arial"/>
                          <a:cs typeface="Arial"/>
                        </a:rPr>
                        <a:t> </a:t>
                      </a:r>
                      <a:r>
                        <a:rPr sz="700" dirty="0">
                          <a:solidFill>
                            <a:srgbClr val="212121"/>
                          </a:solidFill>
                          <a:latin typeface="Arial"/>
                          <a:cs typeface="Arial"/>
                        </a:rPr>
                        <a:t>safe</a:t>
                      </a:r>
                      <a:r>
                        <a:rPr sz="700" spc="-10" dirty="0">
                          <a:solidFill>
                            <a:srgbClr val="212121"/>
                          </a:solidFill>
                          <a:latin typeface="Arial"/>
                          <a:cs typeface="Arial"/>
                        </a:rPr>
                        <a:t> </a:t>
                      </a:r>
                      <a:r>
                        <a:rPr sz="700" dirty="0">
                          <a:solidFill>
                            <a:srgbClr val="212121"/>
                          </a:solidFill>
                          <a:latin typeface="Arial"/>
                          <a:cs typeface="Arial"/>
                        </a:rPr>
                        <a:t>and</a:t>
                      </a:r>
                      <a:r>
                        <a:rPr sz="700" spc="-20" dirty="0">
                          <a:solidFill>
                            <a:srgbClr val="212121"/>
                          </a:solidFill>
                          <a:latin typeface="Arial"/>
                          <a:cs typeface="Arial"/>
                        </a:rPr>
                        <a:t> </a:t>
                      </a:r>
                      <a:r>
                        <a:rPr sz="700" dirty="0">
                          <a:solidFill>
                            <a:srgbClr val="212121"/>
                          </a:solidFill>
                          <a:latin typeface="Arial"/>
                          <a:cs typeface="Arial"/>
                        </a:rPr>
                        <a:t>supportive</a:t>
                      </a:r>
                      <a:r>
                        <a:rPr sz="700" spc="15" dirty="0">
                          <a:solidFill>
                            <a:srgbClr val="212121"/>
                          </a:solidFill>
                          <a:latin typeface="Arial"/>
                          <a:cs typeface="Arial"/>
                        </a:rPr>
                        <a:t> </a:t>
                      </a:r>
                      <a:r>
                        <a:rPr sz="700" spc="-10" dirty="0">
                          <a:solidFill>
                            <a:srgbClr val="212121"/>
                          </a:solidFill>
                          <a:latin typeface="Arial"/>
                          <a:cs typeface="Arial"/>
                        </a:rPr>
                        <a:t>environment</a:t>
                      </a:r>
                      <a:r>
                        <a:rPr sz="700" spc="5" dirty="0">
                          <a:solidFill>
                            <a:srgbClr val="212121"/>
                          </a:solidFill>
                          <a:latin typeface="Arial"/>
                          <a:cs typeface="Arial"/>
                        </a:rPr>
                        <a:t> </a:t>
                      </a:r>
                      <a:r>
                        <a:rPr sz="700" dirty="0">
                          <a:solidFill>
                            <a:srgbClr val="212121"/>
                          </a:solidFill>
                          <a:latin typeface="Arial"/>
                          <a:cs typeface="Arial"/>
                        </a:rPr>
                        <a:t>so</a:t>
                      </a:r>
                      <a:r>
                        <a:rPr sz="700" spc="-20" dirty="0">
                          <a:solidFill>
                            <a:srgbClr val="212121"/>
                          </a:solidFill>
                          <a:latin typeface="Arial"/>
                          <a:cs typeface="Arial"/>
                        </a:rPr>
                        <a:t> </a:t>
                      </a:r>
                      <a:r>
                        <a:rPr sz="700" dirty="0">
                          <a:solidFill>
                            <a:srgbClr val="212121"/>
                          </a:solidFill>
                          <a:latin typeface="Arial"/>
                          <a:cs typeface="Arial"/>
                        </a:rPr>
                        <a:t>that</a:t>
                      </a:r>
                      <a:r>
                        <a:rPr sz="700" spc="5" dirty="0">
                          <a:solidFill>
                            <a:srgbClr val="212121"/>
                          </a:solidFill>
                          <a:latin typeface="Arial"/>
                          <a:cs typeface="Arial"/>
                        </a:rPr>
                        <a:t> </a:t>
                      </a:r>
                      <a:r>
                        <a:rPr sz="700" spc="-25" dirty="0">
                          <a:solidFill>
                            <a:srgbClr val="212121"/>
                          </a:solidFill>
                          <a:latin typeface="Arial"/>
                          <a:cs typeface="Arial"/>
                        </a:rPr>
                        <a:t>you</a:t>
                      </a:r>
                      <a:r>
                        <a:rPr sz="700" spc="500" dirty="0">
                          <a:solidFill>
                            <a:srgbClr val="212121"/>
                          </a:solidFill>
                          <a:latin typeface="Arial"/>
                          <a:cs typeface="Arial"/>
                        </a:rPr>
                        <a:t> </a:t>
                      </a:r>
                      <a:r>
                        <a:rPr sz="700" dirty="0">
                          <a:solidFill>
                            <a:srgbClr val="212121"/>
                          </a:solidFill>
                          <a:latin typeface="Arial"/>
                          <a:cs typeface="Arial"/>
                        </a:rPr>
                        <a:t>can</a:t>
                      </a:r>
                      <a:r>
                        <a:rPr sz="700" spc="-35" dirty="0">
                          <a:solidFill>
                            <a:srgbClr val="212121"/>
                          </a:solidFill>
                          <a:latin typeface="Arial"/>
                          <a:cs typeface="Arial"/>
                        </a:rPr>
                        <a:t> </a:t>
                      </a:r>
                      <a:r>
                        <a:rPr sz="700" dirty="0">
                          <a:solidFill>
                            <a:srgbClr val="212121"/>
                          </a:solidFill>
                          <a:latin typeface="Arial"/>
                          <a:cs typeface="Arial"/>
                        </a:rPr>
                        <a:t>receive</a:t>
                      </a:r>
                      <a:r>
                        <a:rPr sz="700" spc="-10" dirty="0">
                          <a:solidFill>
                            <a:srgbClr val="212121"/>
                          </a:solidFill>
                          <a:latin typeface="Arial"/>
                          <a:cs typeface="Arial"/>
                        </a:rPr>
                        <a:t> </a:t>
                      </a:r>
                      <a:r>
                        <a:rPr sz="700" dirty="0">
                          <a:solidFill>
                            <a:srgbClr val="212121"/>
                          </a:solidFill>
                          <a:latin typeface="Arial"/>
                          <a:cs typeface="Arial"/>
                        </a:rPr>
                        <a:t>information</a:t>
                      </a:r>
                      <a:r>
                        <a:rPr sz="700" spc="-10" dirty="0">
                          <a:solidFill>
                            <a:srgbClr val="212121"/>
                          </a:solidFill>
                          <a:latin typeface="Arial"/>
                          <a:cs typeface="Arial"/>
                        </a:rPr>
                        <a:t> </a:t>
                      </a:r>
                      <a:r>
                        <a:rPr sz="700" dirty="0">
                          <a:solidFill>
                            <a:srgbClr val="212121"/>
                          </a:solidFill>
                          <a:latin typeface="Arial"/>
                          <a:cs typeface="Arial"/>
                        </a:rPr>
                        <a:t>on</a:t>
                      </a:r>
                      <a:r>
                        <a:rPr sz="700" spc="-30" dirty="0">
                          <a:solidFill>
                            <a:srgbClr val="212121"/>
                          </a:solidFill>
                          <a:latin typeface="Arial"/>
                          <a:cs typeface="Arial"/>
                        </a:rPr>
                        <a:t> </a:t>
                      </a:r>
                      <a:r>
                        <a:rPr sz="700" dirty="0">
                          <a:solidFill>
                            <a:srgbClr val="212121"/>
                          </a:solidFill>
                          <a:latin typeface="Arial"/>
                          <a:cs typeface="Arial"/>
                        </a:rPr>
                        <a:t>the</a:t>
                      </a:r>
                      <a:r>
                        <a:rPr sz="700" spc="-20" dirty="0">
                          <a:solidFill>
                            <a:srgbClr val="212121"/>
                          </a:solidFill>
                          <a:latin typeface="Arial"/>
                          <a:cs typeface="Arial"/>
                        </a:rPr>
                        <a:t> </a:t>
                      </a:r>
                      <a:r>
                        <a:rPr sz="700" dirty="0">
                          <a:solidFill>
                            <a:srgbClr val="212121"/>
                          </a:solidFill>
                          <a:latin typeface="Arial"/>
                          <a:cs typeface="Arial"/>
                        </a:rPr>
                        <a:t>support</a:t>
                      </a:r>
                      <a:r>
                        <a:rPr sz="700" spc="-10" dirty="0">
                          <a:solidFill>
                            <a:srgbClr val="212121"/>
                          </a:solidFill>
                          <a:latin typeface="Arial"/>
                          <a:cs typeface="Arial"/>
                        </a:rPr>
                        <a:t> </a:t>
                      </a:r>
                      <a:r>
                        <a:rPr sz="700" dirty="0">
                          <a:solidFill>
                            <a:srgbClr val="212121"/>
                          </a:solidFill>
                          <a:latin typeface="Arial"/>
                          <a:cs typeface="Arial"/>
                        </a:rPr>
                        <a:t>services</a:t>
                      </a:r>
                      <a:r>
                        <a:rPr sz="700" spc="-10" dirty="0">
                          <a:solidFill>
                            <a:srgbClr val="212121"/>
                          </a:solidFill>
                          <a:latin typeface="Arial"/>
                          <a:cs typeface="Arial"/>
                        </a:rPr>
                        <a:t> </a:t>
                      </a:r>
                      <a:r>
                        <a:rPr sz="700" dirty="0">
                          <a:solidFill>
                            <a:srgbClr val="212121"/>
                          </a:solidFill>
                          <a:latin typeface="Arial"/>
                          <a:cs typeface="Arial"/>
                        </a:rPr>
                        <a:t>that</a:t>
                      </a:r>
                      <a:r>
                        <a:rPr sz="700" spc="-25" dirty="0">
                          <a:solidFill>
                            <a:srgbClr val="212121"/>
                          </a:solidFill>
                          <a:latin typeface="Arial"/>
                          <a:cs typeface="Arial"/>
                        </a:rPr>
                        <a:t> </a:t>
                      </a:r>
                      <a:r>
                        <a:rPr sz="700" dirty="0">
                          <a:solidFill>
                            <a:srgbClr val="212121"/>
                          </a:solidFill>
                          <a:latin typeface="Arial"/>
                          <a:cs typeface="Arial"/>
                        </a:rPr>
                        <a:t>are</a:t>
                      </a:r>
                      <a:r>
                        <a:rPr sz="700" spc="-20" dirty="0">
                          <a:solidFill>
                            <a:srgbClr val="212121"/>
                          </a:solidFill>
                          <a:latin typeface="Arial"/>
                          <a:cs typeface="Arial"/>
                        </a:rPr>
                        <a:t> </a:t>
                      </a:r>
                      <a:r>
                        <a:rPr sz="700" dirty="0">
                          <a:solidFill>
                            <a:srgbClr val="212121"/>
                          </a:solidFill>
                          <a:latin typeface="Arial"/>
                          <a:cs typeface="Arial"/>
                        </a:rPr>
                        <a:t>available</a:t>
                      </a:r>
                      <a:r>
                        <a:rPr sz="700" spc="-35" dirty="0">
                          <a:solidFill>
                            <a:srgbClr val="212121"/>
                          </a:solidFill>
                          <a:latin typeface="Arial"/>
                          <a:cs typeface="Arial"/>
                        </a:rPr>
                        <a:t> </a:t>
                      </a:r>
                      <a:r>
                        <a:rPr sz="700" dirty="0">
                          <a:solidFill>
                            <a:srgbClr val="212121"/>
                          </a:solidFill>
                          <a:latin typeface="Arial"/>
                          <a:cs typeface="Arial"/>
                        </a:rPr>
                        <a:t>to</a:t>
                      </a:r>
                      <a:r>
                        <a:rPr sz="700" spc="-20" dirty="0">
                          <a:solidFill>
                            <a:srgbClr val="212121"/>
                          </a:solidFill>
                          <a:latin typeface="Arial"/>
                          <a:cs typeface="Arial"/>
                        </a:rPr>
                        <a:t> you.</a:t>
                      </a:r>
                      <a:endParaRPr sz="700">
                        <a:latin typeface="Arial"/>
                        <a:cs typeface="Arial"/>
                      </a:endParaRPr>
                    </a:p>
                    <a:p>
                      <a:pPr marL="34925">
                        <a:lnSpc>
                          <a:spcPct val="100000"/>
                        </a:lnSpc>
                      </a:pPr>
                      <a:r>
                        <a:rPr sz="700" dirty="0">
                          <a:solidFill>
                            <a:srgbClr val="212121"/>
                          </a:solidFill>
                          <a:latin typeface="Arial"/>
                          <a:cs typeface="Arial"/>
                        </a:rPr>
                        <a:t>Note:</a:t>
                      </a:r>
                      <a:r>
                        <a:rPr sz="700" spc="-15" dirty="0">
                          <a:solidFill>
                            <a:srgbClr val="212121"/>
                          </a:solidFill>
                          <a:latin typeface="Arial"/>
                          <a:cs typeface="Arial"/>
                        </a:rPr>
                        <a:t> </a:t>
                      </a:r>
                      <a:r>
                        <a:rPr sz="700" dirty="0">
                          <a:solidFill>
                            <a:srgbClr val="212121"/>
                          </a:solidFill>
                          <a:latin typeface="Arial"/>
                          <a:cs typeface="Arial"/>
                        </a:rPr>
                        <a:t>The</a:t>
                      </a:r>
                      <a:r>
                        <a:rPr sz="700" spc="-25" dirty="0">
                          <a:solidFill>
                            <a:srgbClr val="212121"/>
                          </a:solidFill>
                          <a:latin typeface="Arial"/>
                          <a:cs typeface="Arial"/>
                        </a:rPr>
                        <a:t> </a:t>
                      </a:r>
                      <a:r>
                        <a:rPr sz="700" dirty="0">
                          <a:solidFill>
                            <a:srgbClr val="212121"/>
                          </a:solidFill>
                          <a:latin typeface="Arial"/>
                          <a:cs typeface="Arial"/>
                        </a:rPr>
                        <a:t>First</a:t>
                      </a:r>
                      <a:r>
                        <a:rPr sz="700" spc="-10" dirty="0">
                          <a:solidFill>
                            <a:srgbClr val="212121"/>
                          </a:solidFill>
                          <a:latin typeface="Arial"/>
                          <a:cs typeface="Arial"/>
                        </a:rPr>
                        <a:t> </a:t>
                      </a:r>
                      <a:r>
                        <a:rPr sz="700" dirty="0">
                          <a:solidFill>
                            <a:srgbClr val="212121"/>
                          </a:solidFill>
                          <a:latin typeface="Arial"/>
                          <a:cs typeface="Arial"/>
                        </a:rPr>
                        <a:t>Responder</a:t>
                      </a:r>
                      <a:r>
                        <a:rPr sz="700" spc="-5" dirty="0">
                          <a:solidFill>
                            <a:srgbClr val="212121"/>
                          </a:solidFill>
                          <a:latin typeface="Arial"/>
                          <a:cs typeface="Arial"/>
                        </a:rPr>
                        <a:t> </a:t>
                      </a:r>
                      <a:r>
                        <a:rPr sz="700" dirty="0">
                          <a:solidFill>
                            <a:srgbClr val="212121"/>
                          </a:solidFill>
                          <a:latin typeface="Arial"/>
                          <a:cs typeface="Arial"/>
                        </a:rPr>
                        <a:t>Network is</a:t>
                      </a:r>
                      <a:r>
                        <a:rPr sz="700" spc="-20" dirty="0">
                          <a:solidFill>
                            <a:srgbClr val="212121"/>
                          </a:solidFill>
                          <a:latin typeface="Arial"/>
                          <a:cs typeface="Arial"/>
                        </a:rPr>
                        <a:t> </a:t>
                      </a:r>
                      <a:r>
                        <a:rPr sz="700" dirty="0">
                          <a:solidFill>
                            <a:srgbClr val="212121"/>
                          </a:solidFill>
                          <a:latin typeface="Arial"/>
                          <a:cs typeface="Arial"/>
                        </a:rPr>
                        <a:t>not</a:t>
                      </a:r>
                      <a:r>
                        <a:rPr sz="700" spc="-10" dirty="0">
                          <a:solidFill>
                            <a:srgbClr val="212121"/>
                          </a:solidFill>
                          <a:latin typeface="Arial"/>
                          <a:cs typeface="Arial"/>
                        </a:rPr>
                        <a:t> </a:t>
                      </a:r>
                      <a:r>
                        <a:rPr sz="700" dirty="0">
                          <a:solidFill>
                            <a:srgbClr val="212121"/>
                          </a:solidFill>
                          <a:latin typeface="Arial"/>
                          <a:cs typeface="Arial"/>
                        </a:rPr>
                        <a:t>an</a:t>
                      </a:r>
                      <a:r>
                        <a:rPr sz="700" spc="-25" dirty="0">
                          <a:solidFill>
                            <a:srgbClr val="212121"/>
                          </a:solidFill>
                          <a:latin typeface="Arial"/>
                          <a:cs typeface="Arial"/>
                        </a:rPr>
                        <a:t> </a:t>
                      </a:r>
                      <a:r>
                        <a:rPr sz="700" dirty="0">
                          <a:solidFill>
                            <a:srgbClr val="212121"/>
                          </a:solidFill>
                          <a:latin typeface="Arial"/>
                          <a:cs typeface="Arial"/>
                        </a:rPr>
                        <a:t>emergency response</a:t>
                      </a:r>
                      <a:r>
                        <a:rPr sz="700" spc="-5" dirty="0">
                          <a:solidFill>
                            <a:srgbClr val="212121"/>
                          </a:solidFill>
                          <a:latin typeface="Arial"/>
                          <a:cs typeface="Arial"/>
                        </a:rPr>
                        <a:t> </a:t>
                      </a:r>
                      <a:r>
                        <a:rPr sz="700" dirty="0">
                          <a:solidFill>
                            <a:srgbClr val="212121"/>
                          </a:solidFill>
                          <a:latin typeface="Arial"/>
                          <a:cs typeface="Arial"/>
                        </a:rPr>
                        <a:t>or</a:t>
                      </a:r>
                      <a:r>
                        <a:rPr sz="700" spc="-10" dirty="0">
                          <a:solidFill>
                            <a:srgbClr val="212121"/>
                          </a:solidFill>
                          <a:latin typeface="Arial"/>
                          <a:cs typeface="Arial"/>
                        </a:rPr>
                        <a:t> counselling</a:t>
                      </a:r>
                      <a:endParaRPr sz="700">
                        <a:latin typeface="Arial"/>
                        <a:cs typeface="Arial"/>
                      </a:endParaRPr>
                    </a:p>
                    <a:p>
                      <a:pPr marL="34925">
                        <a:lnSpc>
                          <a:spcPct val="100000"/>
                        </a:lnSpc>
                      </a:pPr>
                      <a:r>
                        <a:rPr sz="700" spc="-10" dirty="0">
                          <a:solidFill>
                            <a:srgbClr val="212121"/>
                          </a:solidFill>
                          <a:latin typeface="Arial"/>
                          <a:cs typeface="Arial"/>
                        </a:rPr>
                        <a:t>service</a:t>
                      </a:r>
                      <a:endParaRPr sz="700">
                        <a:latin typeface="Arial"/>
                        <a:cs typeface="Arial"/>
                      </a:endParaRPr>
                    </a:p>
                  </a:txBody>
                  <a:tcPr marL="0" marR="0" marT="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4"/>
                  </a:ext>
                </a:extLst>
              </a:tr>
              <a:tr h="265430">
                <a:tc>
                  <a:txBody>
                    <a:bodyPr/>
                    <a:lstStyle/>
                    <a:p>
                      <a:pPr marL="34290">
                        <a:lnSpc>
                          <a:spcPct val="100000"/>
                        </a:lnSpc>
                        <a:spcBef>
                          <a:spcPts val="620"/>
                        </a:spcBef>
                      </a:pPr>
                      <a:r>
                        <a:rPr sz="700" dirty="0">
                          <a:solidFill>
                            <a:srgbClr val="212121"/>
                          </a:solidFill>
                          <a:latin typeface="Arial"/>
                          <a:cs typeface="Arial"/>
                        </a:rPr>
                        <a:t>UQ</a:t>
                      </a:r>
                      <a:r>
                        <a:rPr sz="700" spc="-10" dirty="0">
                          <a:solidFill>
                            <a:srgbClr val="212121"/>
                          </a:solidFill>
                          <a:latin typeface="Arial"/>
                          <a:cs typeface="Arial"/>
                        </a:rPr>
                        <a:t> Security</a:t>
                      </a:r>
                      <a:endParaRPr sz="700">
                        <a:latin typeface="Arial"/>
                        <a:cs typeface="Arial"/>
                      </a:endParaRPr>
                    </a:p>
                  </a:txBody>
                  <a:tcPr marL="0" marR="0" marT="7874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tc>
                  <a:txBody>
                    <a:bodyPr/>
                    <a:lstStyle/>
                    <a:p>
                      <a:pPr marL="34925" marR="2356485">
                        <a:lnSpc>
                          <a:spcPct val="100000"/>
                        </a:lnSpc>
                        <a:spcBef>
                          <a:spcPts val="200"/>
                        </a:spcBef>
                      </a:pPr>
                      <a:r>
                        <a:rPr sz="700" u="sng" dirty="0">
                          <a:solidFill>
                            <a:srgbClr val="512379"/>
                          </a:solidFill>
                          <a:uFill>
                            <a:solidFill>
                              <a:srgbClr val="512379"/>
                            </a:solidFill>
                          </a:uFill>
                          <a:latin typeface="Arial"/>
                          <a:cs typeface="Arial"/>
                          <a:hlinkClick r:id="rId10"/>
                        </a:rPr>
                        <a:t>Keeping</a:t>
                      </a:r>
                      <a:r>
                        <a:rPr sz="700" u="sng" spc="-30" dirty="0">
                          <a:solidFill>
                            <a:srgbClr val="512379"/>
                          </a:solidFill>
                          <a:uFill>
                            <a:solidFill>
                              <a:srgbClr val="512379"/>
                            </a:solidFill>
                          </a:uFill>
                          <a:latin typeface="Arial"/>
                          <a:cs typeface="Arial"/>
                          <a:hlinkClick r:id="rId10"/>
                        </a:rPr>
                        <a:t> </a:t>
                      </a:r>
                      <a:r>
                        <a:rPr sz="700" u="sng" dirty="0">
                          <a:solidFill>
                            <a:srgbClr val="512379"/>
                          </a:solidFill>
                          <a:uFill>
                            <a:solidFill>
                              <a:srgbClr val="512379"/>
                            </a:solidFill>
                          </a:uFill>
                          <a:latin typeface="Arial"/>
                          <a:cs typeface="Arial"/>
                          <a:hlinkClick r:id="rId10"/>
                        </a:rPr>
                        <a:t>safe</a:t>
                      </a:r>
                      <a:r>
                        <a:rPr sz="700" u="sng" spc="-15" dirty="0">
                          <a:solidFill>
                            <a:srgbClr val="512379"/>
                          </a:solidFill>
                          <a:uFill>
                            <a:solidFill>
                              <a:srgbClr val="512379"/>
                            </a:solidFill>
                          </a:uFill>
                          <a:latin typeface="Arial"/>
                          <a:cs typeface="Arial"/>
                          <a:hlinkClick r:id="rId10"/>
                        </a:rPr>
                        <a:t> </a:t>
                      </a:r>
                      <a:r>
                        <a:rPr sz="700" u="sng" dirty="0">
                          <a:solidFill>
                            <a:srgbClr val="512379"/>
                          </a:solidFill>
                          <a:uFill>
                            <a:solidFill>
                              <a:srgbClr val="512379"/>
                            </a:solidFill>
                          </a:uFill>
                          <a:latin typeface="Arial"/>
                          <a:cs typeface="Arial"/>
                          <a:hlinkClick r:id="rId10"/>
                        </a:rPr>
                        <a:t>on</a:t>
                      </a:r>
                      <a:r>
                        <a:rPr sz="700" u="sng" spc="-25" dirty="0">
                          <a:solidFill>
                            <a:srgbClr val="512379"/>
                          </a:solidFill>
                          <a:uFill>
                            <a:solidFill>
                              <a:srgbClr val="512379"/>
                            </a:solidFill>
                          </a:uFill>
                          <a:latin typeface="Arial"/>
                          <a:cs typeface="Arial"/>
                          <a:hlinkClick r:id="rId10"/>
                        </a:rPr>
                        <a:t> </a:t>
                      </a:r>
                      <a:r>
                        <a:rPr sz="700" u="sng" spc="-10" dirty="0">
                          <a:solidFill>
                            <a:srgbClr val="512379"/>
                          </a:solidFill>
                          <a:uFill>
                            <a:solidFill>
                              <a:srgbClr val="512379"/>
                            </a:solidFill>
                          </a:uFill>
                          <a:latin typeface="Arial"/>
                          <a:cs typeface="Arial"/>
                          <a:hlinkClick r:id="rId10"/>
                        </a:rPr>
                        <a:t>campus</a:t>
                      </a:r>
                      <a:r>
                        <a:rPr sz="700" u="none" spc="500" dirty="0">
                          <a:solidFill>
                            <a:srgbClr val="512379"/>
                          </a:solidFill>
                          <a:latin typeface="Arial"/>
                          <a:cs typeface="Arial"/>
                        </a:rPr>
                        <a:t> </a:t>
                      </a:r>
                      <a:r>
                        <a:rPr sz="700" u="none" dirty="0">
                          <a:solidFill>
                            <a:srgbClr val="212121"/>
                          </a:solidFill>
                          <a:latin typeface="Arial"/>
                          <a:cs typeface="Arial"/>
                        </a:rPr>
                        <a:t>07</a:t>
                      </a:r>
                      <a:r>
                        <a:rPr sz="700" u="none" spc="-20" dirty="0">
                          <a:solidFill>
                            <a:srgbClr val="212121"/>
                          </a:solidFill>
                          <a:latin typeface="Arial"/>
                          <a:cs typeface="Arial"/>
                        </a:rPr>
                        <a:t> </a:t>
                      </a:r>
                      <a:r>
                        <a:rPr sz="700" u="none" dirty="0">
                          <a:solidFill>
                            <a:srgbClr val="212121"/>
                          </a:solidFill>
                          <a:latin typeface="Arial"/>
                          <a:cs typeface="Arial"/>
                        </a:rPr>
                        <a:t>3365</a:t>
                      </a:r>
                      <a:r>
                        <a:rPr sz="700" u="none" spc="-5" dirty="0">
                          <a:solidFill>
                            <a:srgbClr val="212121"/>
                          </a:solidFill>
                          <a:latin typeface="Arial"/>
                          <a:cs typeface="Arial"/>
                        </a:rPr>
                        <a:t> </a:t>
                      </a:r>
                      <a:r>
                        <a:rPr sz="700" u="none" spc="-20" dirty="0">
                          <a:solidFill>
                            <a:srgbClr val="212121"/>
                          </a:solidFill>
                          <a:latin typeface="Arial"/>
                          <a:cs typeface="Arial"/>
                        </a:rPr>
                        <a:t>1234</a:t>
                      </a:r>
                      <a:endParaRPr sz="700">
                        <a:latin typeface="Arial"/>
                        <a:cs typeface="Arial"/>
                      </a:endParaRPr>
                    </a:p>
                  </a:txBody>
                  <a:tcPr marL="0" marR="0" marT="2540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5"/>
                  </a:ext>
                </a:extLst>
              </a:tr>
              <a:tr h="1019175">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365"/>
                        </a:spcBef>
                      </a:pPr>
                      <a:endParaRPr sz="700">
                        <a:latin typeface="Times New Roman"/>
                        <a:cs typeface="Times New Roman"/>
                      </a:endParaRPr>
                    </a:p>
                    <a:p>
                      <a:pPr marL="34290">
                        <a:lnSpc>
                          <a:spcPct val="100000"/>
                        </a:lnSpc>
                        <a:spcBef>
                          <a:spcPts val="5"/>
                        </a:spcBef>
                      </a:pPr>
                      <a:r>
                        <a:rPr sz="700" dirty="0">
                          <a:solidFill>
                            <a:srgbClr val="212121"/>
                          </a:solidFill>
                          <a:latin typeface="Arial"/>
                          <a:cs typeface="Arial"/>
                        </a:rPr>
                        <a:t>Contact</a:t>
                      </a:r>
                      <a:r>
                        <a:rPr sz="700" spc="-20" dirty="0">
                          <a:solidFill>
                            <a:srgbClr val="212121"/>
                          </a:solidFill>
                          <a:latin typeface="Arial"/>
                          <a:cs typeface="Arial"/>
                        </a:rPr>
                        <a:t> </a:t>
                      </a:r>
                      <a:r>
                        <a:rPr sz="700" dirty="0">
                          <a:solidFill>
                            <a:srgbClr val="212121"/>
                          </a:solidFill>
                          <a:latin typeface="Arial"/>
                          <a:cs typeface="Arial"/>
                        </a:rPr>
                        <a:t>your</a:t>
                      </a:r>
                      <a:r>
                        <a:rPr sz="700" spc="-15" dirty="0">
                          <a:solidFill>
                            <a:srgbClr val="212121"/>
                          </a:solidFill>
                          <a:latin typeface="Arial"/>
                          <a:cs typeface="Arial"/>
                        </a:rPr>
                        <a:t> </a:t>
                      </a:r>
                      <a:r>
                        <a:rPr sz="700" spc="-10" dirty="0">
                          <a:solidFill>
                            <a:srgbClr val="212121"/>
                          </a:solidFill>
                          <a:latin typeface="Arial"/>
                          <a:cs typeface="Arial"/>
                        </a:rPr>
                        <a:t>School</a:t>
                      </a:r>
                      <a:endParaRPr sz="700">
                        <a:latin typeface="Arial"/>
                        <a:cs typeface="Arial"/>
                      </a:endParaRPr>
                    </a:p>
                  </a:txBody>
                  <a:tcPr marL="0" marR="0" marT="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tc>
                  <a:txBody>
                    <a:bodyPr/>
                    <a:lstStyle/>
                    <a:p>
                      <a:pPr>
                        <a:lnSpc>
                          <a:spcPct val="100000"/>
                        </a:lnSpc>
                        <a:spcBef>
                          <a:spcPts val="680"/>
                        </a:spcBef>
                      </a:pPr>
                      <a:endParaRPr sz="700">
                        <a:latin typeface="Times New Roman"/>
                        <a:cs typeface="Times New Roman"/>
                      </a:endParaRPr>
                    </a:p>
                    <a:p>
                      <a:pPr marL="34925">
                        <a:lnSpc>
                          <a:spcPct val="100000"/>
                        </a:lnSpc>
                      </a:pPr>
                      <a:r>
                        <a:rPr sz="700" u="sng" dirty="0">
                          <a:solidFill>
                            <a:srgbClr val="512379"/>
                          </a:solidFill>
                          <a:uFill>
                            <a:solidFill>
                              <a:srgbClr val="512379"/>
                            </a:solidFill>
                          </a:uFill>
                          <a:latin typeface="Arial"/>
                          <a:cs typeface="Arial"/>
                          <a:hlinkClick r:id="rId11"/>
                        </a:rPr>
                        <a:t>School</a:t>
                      </a:r>
                      <a:r>
                        <a:rPr sz="700" u="sng" spc="-15" dirty="0">
                          <a:solidFill>
                            <a:srgbClr val="512379"/>
                          </a:solidFill>
                          <a:uFill>
                            <a:solidFill>
                              <a:srgbClr val="512379"/>
                            </a:solidFill>
                          </a:uFill>
                          <a:latin typeface="Arial"/>
                          <a:cs typeface="Arial"/>
                          <a:hlinkClick r:id="rId11"/>
                        </a:rPr>
                        <a:t> </a:t>
                      </a:r>
                      <a:r>
                        <a:rPr sz="700" u="sng" dirty="0">
                          <a:solidFill>
                            <a:srgbClr val="512379"/>
                          </a:solidFill>
                          <a:uFill>
                            <a:solidFill>
                              <a:srgbClr val="512379"/>
                            </a:solidFill>
                          </a:uFill>
                          <a:latin typeface="Arial"/>
                          <a:cs typeface="Arial"/>
                          <a:hlinkClick r:id="rId11"/>
                        </a:rPr>
                        <a:t>of</a:t>
                      </a:r>
                      <a:r>
                        <a:rPr sz="700" u="sng" spc="-20" dirty="0">
                          <a:solidFill>
                            <a:srgbClr val="512379"/>
                          </a:solidFill>
                          <a:uFill>
                            <a:solidFill>
                              <a:srgbClr val="512379"/>
                            </a:solidFill>
                          </a:uFill>
                          <a:latin typeface="Arial"/>
                          <a:cs typeface="Arial"/>
                          <a:hlinkClick r:id="rId11"/>
                        </a:rPr>
                        <a:t> </a:t>
                      </a:r>
                      <a:r>
                        <a:rPr sz="700" u="sng" spc="-10" dirty="0">
                          <a:solidFill>
                            <a:srgbClr val="512379"/>
                          </a:solidFill>
                          <a:uFill>
                            <a:solidFill>
                              <a:srgbClr val="512379"/>
                            </a:solidFill>
                          </a:uFill>
                          <a:latin typeface="Arial"/>
                          <a:cs typeface="Arial"/>
                          <a:hlinkClick r:id="rId11"/>
                        </a:rPr>
                        <a:t>Dentistry</a:t>
                      </a:r>
                      <a:endParaRPr sz="700">
                        <a:latin typeface="Arial"/>
                        <a:cs typeface="Arial"/>
                      </a:endParaRPr>
                    </a:p>
                    <a:p>
                      <a:pPr marL="34925" marR="1297305">
                        <a:lnSpc>
                          <a:spcPct val="100000"/>
                        </a:lnSpc>
                      </a:pPr>
                      <a:r>
                        <a:rPr sz="700" u="sng" dirty="0">
                          <a:solidFill>
                            <a:srgbClr val="512379"/>
                          </a:solidFill>
                          <a:uFill>
                            <a:solidFill>
                              <a:srgbClr val="512379"/>
                            </a:solidFill>
                          </a:uFill>
                          <a:latin typeface="Arial"/>
                          <a:cs typeface="Arial"/>
                          <a:hlinkClick r:id="rId12"/>
                        </a:rPr>
                        <a:t>School</a:t>
                      </a:r>
                      <a:r>
                        <a:rPr sz="700" u="sng" spc="-20" dirty="0">
                          <a:solidFill>
                            <a:srgbClr val="512379"/>
                          </a:solidFill>
                          <a:uFill>
                            <a:solidFill>
                              <a:srgbClr val="512379"/>
                            </a:solidFill>
                          </a:uFill>
                          <a:latin typeface="Arial"/>
                          <a:cs typeface="Arial"/>
                          <a:hlinkClick r:id="rId12"/>
                        </a:rPr>
                        <a:t> </a:t>
                      </a:r>
                      <a:r>
                        <a:rPr sz="700" u="sng" dirty="0">
                          <a:solidFill>
                            <a:srgbClr val="512379"/>
                          </a:solidFill>
                          <a:uFill>
                            <a:solidFill>
                              <a:srgbClr val="512379"/>
                            </a:solidFill>
                          </a:uFill>
                          <a:latin typeface="Arial"/>
                          <a:cs typeface="Arial"/>
                          <a:hlinkClick r:id="rId12"/>
                        </a:rPr>
                        <a:t>of</a:t>
                      </a:r>
                      <a:r>
                        <a:rPr sz="700" u="sng" spc="-20" dirty="0">
                          <a:solidFill>
                            <a:srgbClr val="512379"/>
                          </a:solidFill>
                          <a:uFill>
                            <a:solidFill>
                              <a:srgbClr val="512379"/>
                            </a:solidFill>
                          </a:uFill>
                          <a:latin typeface="Arial"/>
                          <a:cs typeface="Arial"/>
                          <a:hlinkClick r:id="rId12"/>
                        </a:rPr>
                        <a:t> </a:t>
                      </a:r>
                      <a:r>
                        <a:rPr sz="700" u="sng" dirty="0">
                          <a:solidFill>
                            <a:srgbClr val="512379"/>
                          </a:solidFill>
                          <a:uFill>
                            <a:solidFill>
                              <a:srgbClr val="512379"/>
                            </a:solidFill>
                          </a:uFill>
                          <a:latin typeface="Arial"/>
                          <a:cs typeface="Arial"/>
                          <a:hlinkClick r:id="rId12"/>
                        </a:rPr>
                        <a:t>Health</a:t>
                      </a:r>
                      <a:r>
                        <a:rPr sz="700" u="sng" spc="-15" dirty="0">
                          <a:solidFill>
                            <a:srgbClr val="512379"/>
                          </a:solidFill>
                          <a:uFill>
                            <a:solidFill>
                              <a:srgbClr val="512379"/>
                            </a:solidFill>
                          </a:uFill>
                          <a:latin typeface="Arial"/>
                          <a:cs typeface="Arial"/>
                          <a:hlinkClick r:id="rId12"/>
                        </a:rPr>
                        <a:t> </a:t>
                      </a:r>
                      <a:r>
                        <a:rPr sz="700" u="sng" dirty="0">
                          <a:solidFill>
                            <a:srgbClr val="512379"/>
                          </a:solidFill>
                          <a:uFill>
                            <a:solidFill>
                              <a:srgbClr val="512379"/>
                            </a:solidFill>
                          </a:uFill>
                          <a:latin typeface="Arial"/>
                          <a:cs typeface="Arial"/>
                          <a:hlinkClick r:id="rId12"/>
                        </a:rPr>
                        <a:t>and</a:t>
                      </a:r>
                      <a:r>
                        <a:rPr sz="700" u="sng" spc="-25" dirty="0">
                          <a:solidFill>
                            <a:srgbClr val="512379"/>
                          </a:solidFill>
                          <a:uFill>
                            <a:solidFill>
                              <a:srgbClr val="512379"/>
                            </a:solidFill>
                          </a:uFill>
                          <a:latin typeface="Arial"/>
                          <a:cs typeface="Arial"/>
                          <a:hlinkClick r:id="rId12"/>
                        </a:rPr>
                        <a:t> </a:t>
                      </a:r>
                      <a:r>
                        <a:rPr sz="700" u="sng" dirty="0">
                          <a:solidFill>
                            <a:srgbClr val="512379"/>
                          </a:solidFill>
                          <a:uFill>
                            <a:solidFill>
                              <a:srgbClr val="512379"/>
                            </a:solidFill>
                          </a:uFill>
                          <a:latin typeface="Arial"/>
                          <a:cs typeface="Arial"/>
                          <a:hlinkClick r:id="rId12"/>
                        </a:rPr>
                        <a:t>Rehabilitation</a:t>
                      </a:r>
                      <a:r>
                        <a:rPr sz="700" u="sng" spc="-10" dirty="0">
                          <a:solidFill>
                            <a:srgbClr val="512379"/>
                          </a:solidFill>
                          <a:uFill>
                            <a:solidFill>
                              <a:srgbClr val="512379"/>
                            </a:solidFill>
                          </a:uFill>
                          <a:latin typeface="Arial"/>
                          <a:cs typeface="Arial"/>
                          <a:hlinkClick r:id="rId12"/>
                        </a:rPr>
                        <a:t> Sciences</a:t>
                      </a:r>
                      <a:r>
                        <a:rPr sz="700" u="none" spc="500" dirty="0">
                          <a:solidFill>
                            <a:srgbClr val="512379"/>
                          </a:solidFill>
                          <a:latin typeface="Arial"/>
                          <a:cs typeface="Arial"/>
                        </a:rPr>
                        <a:t> </a:t>
                      </a:r>
                      <a:r>
                        <a:rPr sz="700" u="sng" dirty="0">
                          <a:solidFill>
                            <a:srgbClr val="512379"/>
                          </a:solidFill>
                          <a:uFill>
                            <a:solidFill>
                              <a:srgbClr val="512379"/>
                            </a:solidFill>
                          </a:uFill>
                          <a:latin typeface="Arial"/>
                          <a:cs typeface="Arial"/>
                          <a:hlinkClick r:id="rId13"/>
                        </a:rPr>
                        <a:t>School</a:t>
                      </a:r>
                      <a:r>
                        <a:rPr sz="700" u="sng" spc="-15" dirty="0">
                          <a:solidFill>
                            <a:srgbClr val="512379"/>
                          </a:solidFill>
                          <a:uFill>
                            <a:solidFill>
                              <a:srgbClr val="512379"/>
                            </a:solidFill>
                          </a:uFill>
                          <a:latin typeface="Arial"/>
                          <a:cs typeface="Arial"/>
                          <a:hlinkClick r:id="rId13"/>
                        </a:rPr>
                        <a:t> </a:t>
                      </a:r>
                      <a:r>
                        <a:rPr sz="700" u="sng" dirty="0">
                          <a:solidFill>
                            <a:srgbClr val="512379"/>
                          </a:solidFill>
                          <a:uFill>
                            <a:solidFill>
                              <a:srgbClr val="512379"/>
                            </a:solidFill>
                          </a:uFill>
                          <a:latin typeface="Arial"/>
                          <a:cs typeface="Arial"/>
                          <a:hlinkClick r:id="rId13"/>
                        </a:rPr>
                        <a:t>of</a:t>
                      </a:r>
                      <a:r>
                        <a:rPr sz="700" u="sng" spc="-20" dirty="0">
                          <a:solidFill>
                            <a:srgbClr val="512379"/>
                          </a:solidFill>
                          <a:uFill>
                            <a:solidFill>
                              <a:srgbClr val="512379"/>
                            </a:solidFill>
                          </a:uFill>
                          <a:latin typeface="Arial"/>
                          <a:cs typeface="Arial"/>
                          <a:hlinkClick r:id="rId13"/>
                        </a:rPr>
                        <a:t> </a:t>
                      </a:r>
                      <a:r>
                        <a:rPr sz="700" u="sng" dirty="0">
                          <a:solidFill>
                            <a:srgbClr val="512379"/>
                          </a:solidFill>
                          <a:uFill>
                            <a:solidFill>
                              <a:srgbClr val="512379"/>
                            </a:solidFill>
                          </a:uFill>
                          <a:latin typeface="Arial"/>
                          <a:cs typeface="Arial"/>
                          <a:hlinkClick r:id="rId13"/>
                        </a:rPr>
                        <a:t>Human</a:t>
                      </a:r>
                      <a:r>
                        <a:rPr sz="700" u="sng" spc="-10" dirty="0">
                          <a:solidFill>
                            <a:srgbClr val="512379"/>
                          </a:solidFill>
                          <a:uFill>
                            <a:solidFill>
                              <a:srgbClr val="512379"/>
                            </a:solidFill>
                          </a:uFill>
                          <a:latin typeface="Arial"/>
                          <a:cs typeface="Arial"/>
                          <a:hlinkClick r:id="rId13"/>
                        </a:rPr>
                        <a:t> Movement</a:t>
                      </a:r>
                      <a:r>
                        <a:rPr sz="700" u="sng" spc="10" dirty="0">
                          <a:solidFill>
                            <a:srgbClr val="512379"/>
                          </a:solidFill>
                          <a:uFill>
                            <a:solidFill>
                              <a:srgbClr val="512379"/>
                            </a:solidFill>
                          </a:uFill>
                          <a:latin typeface="Arial"/>
                          <a:cs typeface="Arial"/>
                          <a:hlinkClick r:id="rId13"/>
                        </a:rPr>
                        <a:t> </a:t>
                      </a:r>
                      <a:r>
                        <a:rPr sz="700" u="sng" dirty="0">
                          <a:solidFill>
                            <a:srgbClr val="512379"/>
                          </a:solidFill>
                          <a:uFill>
                            <a:solidFill>
                              <a:srgbClr val="512379"/>
                            </a:solidFill>
                          </a:uFill>
                          <a:latin typeface="Arial"/>
                          <a:cs typeface="Arial"/>
                          <a:hlinkClick r:id="rId13"/>
                        </a:rPr>
                        <a:t>and</a:t>
                      </a:r>
                      <a:r>
                        <a:rPr sz="700" u="sng" spc="-10" dirty="0">
                          <a:solidFill>
                            <a:srgbClr val="512379"/>
                          </a:solidFill>
                          <a:uFill>
                            <a:solidFill>
                              <a:srgbClr val="512379"/>
                            </a:solidFill>
                          </a:uFill>
                          <a:latin typeface="Arial"/>
                          <a:cs typeface="Arial"/>
                          <a:hlinkClick r:id="rId13"/>
                        </a:rPr>
                        <a:t> </a:t>
                      </a:r>
                      <a:r>
                        <a:rPr sz="700" u="sng" dirty="0">
                          <a:solidFill>
                            <a:srgbClr val="512379"/>
                          </a:solidFill>
                          <a:uFill>
                            <a:solidFill>
                              <a:srgbClr val="512379"/>
                            </a:solidFill>
                          </a:uFill>
                          <a:latin typeface="Arial"/>
                          <a:cs typeface="Arial"/>
                          <a:hlinkClick r:id="rId13"/>
                        </a:rPr>
                        <a:t>Nutrition</a:t>
                      </a:r>
                      <a:r>
                        <a:rPr sz="700" u="sng" spc="-10" dirty="0">
                          <a:solidFill>
                            <a:srgbClr val="512379"/>
                          </a:solidFill>
                          <a:uFill>
                            <a:solidFill>
                              <a:srgbClr val="512379"/>
                            </a:solidFill>
                          </a:uFill>
                          <a:latin typeface="Arial"/>
                          <a:cs typeface="Arial"/>
                          <a:hlinkClick r:id="rId13"/>
                        </a:rPr>
                        <a:t> Sciences</a:t>
                      </a:r>
                      <a:r>
                        <a:rPr sz="700" u="none" spc="500" dirty="0">
                          <a:solidFill>
                            <a:srgbClr val="512379"/>
                          </a:solidFill>
                          <a:latin typeface="Arial"/>
                          <a:cs typeface="Arial"/>
                        </a:rPr>
                        <a:t> </a:t>
                      </a:r>
                      <a:r>
                        <a:rPr sz="700" u="sng" dirty="0">
                          <a:solidFill>
                            <a:srgbClr val="512379"/>
                          </a:solidFill>
                          <a:uFill>
                            <a:solidFill>
                              <a:srgbClr val="512379"/>
                            </a:solidFill>
                          </a:uFill>
                          <a:latin typeface="Arial"/>
                          <a:cs typeface="Arial"/>
                          <a:hlinkClick r:id="rId14"/>
                        </a:rPr>
                        <a:t>School</a:t>
                      </a:r>
                      <a:r>
                        <a:rPr sz="700" u="sng" spc="-15" dirty="0">
                          <a:solidFill>
                            <a:srgbClr val="512379"/>
                          </a:solidFill>
                          <a:uFill>
                            <a:solidFill>
                              <a:srgbClr val="512379"/>
                            </a:solidFill>
                          </a:uFill>
                          <a:latin typeface="Arial"/>
                          <a:cs typeface="Arial"/>
                          <a:hlinkClick r:id="rId14"/>
                        </a:rPr>
                        <a:t> </a:t>
                      </a:r>
                      <a:r>
                        <a:rPr sz="700" u="sng" dirty="0">
                          <a:solidFill>
                            <a:srgbClr val="512379"/>
                          </a:solidFill>
                          <a:uFill>
                            <a:solidFill>
                              <a:srgbClr val="512379"/>
                            </a:solidFill>
                          </a:uFill>
                          <a:latin typeface="Arial"/>
                          <a:cs typeface="Arial"/>
                          <a:hlinkClick r:id="rId14"/>
                        </a:rPr>
                        <a:t>of</a:t>
                      </a:r>
                      <a:r>
                        <a:rPr sz="700" u="sng" spc="-15" dirty="0">
                          <a:solidFill>
                            <a:srgbClr val="512379"/>
                          </a:solidFill>
                          <a:uFill>
                            <a:solidFill>
                              <a:srgbClr val="512379"/>
                            </a:solidFill>
                          </a:uFill>
                          <a:latin typeface="Arial"/>
                          <a:cs typeface="Arial"/>
                          <a:hlinkClick r:id="rId14"/>
                        </a:rPr>
                        <a:t> </a:t>
                      </a:r>
                      <a:r>
                        <a:rPr sz="700" u="sng" dirty="0">
                          <a:solidFill>
                            <a:srgbClr val="512379"/>
                          </a:solidFill>
                          <a:uFill>
                            <a:solidFill>
                              <a:srgbClr val="512379"/>
                            </a:solidFill>
                          </a:uFill>
                          <a:latin typeface="Arial"/>
                          <a:cs typeface="Arial"/>
                          <a:hlinkClick r:id="rId14"/>
                        </a:rPr>
                        <a:t>Nursing,</a:t>
                      </a:r>
                      <a:r>
                        <a:rPr sz="700" u="sng" spc="5" dirty="0">
                          <a:solidFill>
                            <a:srgbClr val="512379"/>
                          </a:solidFill>
                          <a:uFill>
                            <a:solidFill>
                              <a:srgbClr val="512379"/>
                            </a:solidFill>
                          </a:uFill>
                          <a:latin typeface="Arial"/>
                          <a:cs typeface="Arial"/>
                          <a:hlinkClick r:id="rId14"/>
                        </a:rPr>
                        <a:t> </a:t>
                      </a:r>
                      <a:r>
                        <a:rPr sz="700" u="sng" spc="-10" dirty="0">
                          <a:solidFill>
                            <a:srgbClr val="512379"/>
                          </a:solidFill>
                          <a:uFill>
                            <a:solidFill>
                              <a:srgbClr val="512379"/>
                            </a:solidFill>
                          </a:uFill>
                          <a:latin typeface="Arial"/>
                          <a:cs typeface="Arial"/>
                          <a:hlinkClick r:id="rId14"/>
                        </a:rPr>
                        <a:t>Midwifery</a:t>
                      </a:r>
                      <a:r>
                        <a:rPr sz="700" u="sng" spc="5" dirty="0">
                          <a:solidFill>
                            <a:srgbClr val="512379"/>
                          </a:solidFill>
                          <a:uFill>
                            <a:solidFill>
                              <a:srgbClr val="512379"/>
                            </a:solidFill>
                          </a:uFill>
                          <a:latin typeface="Arial"/>
                          <a:cs typeface="Arial"/>
                          <a:hlinkClick r:id="rId14"/>
                        </a:rPr>
                        <a:t> </a:t>
                      </a:r>
                      <a:r>
                        <a:rPr sz="700" u="sng" dirty="0">
                          <a:solidFill>
                            <a:srgbClr val="512379"/>
                          </a:solidFill>
                          <a:uFill>
                            <a:solidFill>
                              <a:srgbClr val="512379"/>
                            </a:solidFill>
                          </a:uFill>
                          <a:latin typeface="Arial"/>
                          <a:cs typeface="Arial"/>
                          <a:hlinkClick r:id="rId14"/>
                        </a:rPr>
                        <a:t>and</a:t>
                      </a:r>
                      <a:r>
                        <a:rPr sz="700" u="sng" spc="-5" dirty="0">
                          <a:solidFill>
                            <a:srgbClr val="512379"/>
                          </a:solidFill>
                          <a:uFill>
                            <a:solidFill>
                              <a:srgbClr val="512379"/>
                            </a:solidFill>
                          </a:uFill>
                          <a:latin typeface="Arial"/>
                          <a:cs typeface="Arial"/>
                          <a:hlinkClick r:id="rId14"/>
                        </a:rPr>
                        <a:t> </a:t>
                      </a:r>
                      <a:r>
                        <a:rPr sz="700" u="sng" dirty="0">
                          <a:solidFill>
                            <a:srgbClr val="512379"/>
                          </a:solidFill>
                          <a:uFill>
                            <a:solidFill>
                              <a:srgbClr val="512379"/>
                            </a:solidFill>
                          </a:uFill>
                          <a:latin typeface="Arial"/>
                          <a:cs typeface="Arial"/>
                          <a:hlinkClick r:id="rId14"/>
                        </a:rPr>
                        <a:t>Social</a:t>
                      </a:r>
                      <a:r>
                        <a:rPr sz="700" u="sng" spc="-25" dirty="0">
                          <a:solidFill>
                            <a:srgbClr val="512379"/>
                          </a:solidFill>
                          <a:uFill>
                            <a:solidFill>
                              <a:srgbClr val="512379"/>
                            </a:solidFill>
                          </a:uFill>
                          <a:latin typeface="Arial"/>
                          <a:cs typeface="Arial"/>
                          <a:hlinkClick r:id="rId14"/>
                        </a:rPr>
                        <a:t> </a:t>
                      </a:r>
                      <a:r>
                        <a:rPr sz="700" u="sng" spc="-20" dirty="0">
                          <a:solidFill>
                            <a:srgbClr val="512379"/>
                          </a:solidFill>
                          <a:uFill>
                            <a:solidFill>
                              <a:srgbClr val="512379"/>
                            </a:solidFill>
                          </a:uFill>
                          <a:latin typeface="Arial"/>
                          <a:cs typeface="Arial"/>
                          <a:hlinkClick r:id="rId14"/>
                        </a:rPr>
                        <a:t>Work</a:t>
                      </a:r>
                      <a:r>
                        <a:rPr sz="700" u="none" spc="500" dirty="0">
                          <a:solidFill>
                            <a:srgbClr val="512379"/>
                          </a:solidFill>
                          <a:latin typeface="Arial"/>
                          <a:cs typeface="Arial"/>
                        </a:rPr>
                        <a:t> </a:t>
                      </a:r>
                      <a:r>
                        <a:rPr sz="700" u="sng" dirty="0">
                          <a:solidFill>
                            <a:srgbClr val="512379"/>
                          </a:solidFill>
                          <a:uFill>
                            <a:solidFill>
                              <a:srgbClr val="512379"/>
                            </a:solidFill>
                          </a:uFill>
                          <a:latin typeface="Arial"/>
                          <a:cs typeface="Arial"/>
                          <a:hlinkClick r:id="rId15"/>
                        </a:rPr>
                        <a:t>School</a:t>
                      </a:r>
                      <a:r>
                        <a:rPr sz="700" u="sng" spc="-15" dirty="0">
                          <a:solidFill>
                            <a:srgbClr val="512379"/>
                          </a:solidFill>
                          <a:uFill>
                            <a:solidFill>
                              <a:srgbClr val="512379"/>
                            </a:solidFill>
                          </a:uFill>
                          <a:latin typeface="Arial"/>
                          <a:cs typeface="Arial"/>
                          <a:hlinkClick r:id="rId15"/>
                        </a:rPr>
                        <a:t> </a:t>
                      </a:r>
                      <a:r>
                        <a:rPr sz="700" u="sng" dirty="0">
                          <a:solidFill>
                            <a:srgbClr val="512379"/>
                          </a:solidFill>
                          <a:uFill>
                            <a:solidFill>
                              <a:srgbClr val="512379"/>
                            </a:solidFill>
                          </a:uFill>
                          <a:latin typeface="Arial"/>
                          <a:cs typeface="Arial"/>
                          <a:hlinkClick r:id="rId15"/>
                        </a:rPr>
                        <a:t>of</a:t>
                      </a:r>
                      <a:r>
                        <a:rPr sz="700" u="sng" spc="-20" dirty="0">
                          <a:solidFill>
                            <a:srgbClr val="512379"/>
                          </a:solidFill>
                          <a:uFill>
                            <a:solidFill>
                              <a:srgbClr val="512379"/>
                            </a:solidFill>
                          </a:uFill>
                          <a:latin typeface="Arial"/>
                          <a:cs typeface="Arial"/>
                          <a:hlinkClick r:id="rId15"/>
                        </a:rPr>
                        <a:t> </a:t>
                      </a:r>
                      <a:r>
                        <a:rPr sz="700" u="sng" spc="-10" dirty="0">
                          <a:solidFill>
                            <a:srgbClr val="512379"/>
                          </a:solidFill>
                          <a:uFill>
                            <a:solidFill>
                              <a:srgbClr val="512379"/>
                            </a:solidFill>
                          </a:uFill>
                          <a:latin typeface="Arial"/>
                          <a:cs typeface="Arial"/>
                          <a:hlinkClick r:id="rId15"/>
                        </a:rPr>
                        <a:t>Pharmacy</a:t>
                      </a:r>
                      <a:endParaRPr sz="700">
                        <a:latin typeface="Arial"/>
                        <a:cs typeface="Arial"/>
                      </a:endParaRPr>
                    </a:p>
                    <a:p>
                      <a:pPr marL="34925">
                        <a:lnSpc>
                          <a:spcPct val="100000"/>
                        </a:lnSpc>
                        <a:spcBef>
                          <a:spcPts val="5"/>
                        </a:spcBef>
                      </a:pPr>
                      <a:r>
                        <a:rPr sz="700" u="sng" dirty="0">
                          <a:solidFill>
                            <a:srgbClr val="512379"/>
                          </a:solidFill>
                          <a:uFill>
                            <a:solidFill>
                              <a:srgbClr val="512379"/>
                            </a:solidFill>
                          </a:uFill>
                          <a:latin typeface="Arial"/>
                          <a:cs typeface="Arial"/>
                          <a:hlinkClick r:id="rId16"/>
                        </a:rPr>
                        <a:t>School</a:t>
                      </a:r>
                      <a:r>
                        <a:rPr sz="700" u="sng" spc="-15" dirty="0">
                          <a:solidFill>
                            <a:srgbClr val="512379"/>
                          </a:solidFill>
                          <a:uFill>
                            <a:solidFill>
                              <a:srgbClr val="512379"/>
                            </a:solidFill>
                          </a:uFill>
                          <a:latin typeface="Arial"/>
                          <a:cs typeface="Arial"/>
                          <a:hlinkClick r:id="rId16"/>
                        </a:rPr>
                        <a:t> </a:t>
                      </a:r>
                      <a:r>
                        <a:rPr sz="700" u="sng" dirty="0">
                          <a:solidFill>
                            <a:srgbClr val="512379"/>
                          </a:solidFill>
                          <a:uFill>
                            <a:solidFill>
                              <a:srgbClr val="512379"/>
                            </a:solidFill>
                          </a:uFill>
                          <a:latin typeface="Arial"/>
                          <a:cs typeface="Arial"/>
                          <a:hlinkClick r:id="rId16"/>
                        </a:rPr>
                        <a:t>of</a:t>
                      </a:r>
                      <a:r>
                        <a:rPr sz="700" u="sng" spc="-20" dirty="0">
                          <a:solidFill>
                            <a:srgbClr val="512379"/>
                          </a:solidFill>
                          <a:uFill>
                            <a:solidFill>
                              <a:srgbClr val="512379"/>
                            </a:solidFill>
                          </a:uFill>
                          <a:latin typeface="Arial"/>
                          <a:cs typeface="Arial"/>
                          <a:hlinkClick r:id="rId16"/>
                        </a:rPr>
                        <a:t> </a:t>
                      </a:r>
                      <a:r>
                        <a:rPr sz="700" u="sng" spc="-10" dirty="0">
                          <a:solidFill>
                            <a:srgbClr val="512379"/>
                          </a:solidFill>
                          <a:uFill>
                            <a:solidFill>
                              <a:srgbClr val="512379"/>
                            </a:solidFill>
                          </a:uFill>
                          <a:latin typeface="Arial"/>
                          <a:cs typeface="Arial"/>
                          <a:hlinkClick r:id="rId16"/>
                        </a:rPr>
                        <a:t>Psychology</a:t>
                      </a:r>
                      <a:endParaRPr sz="700">
                        <a:latin typeface="Arial"/>
                        <a:cs typeface="Arial"/>
                      </a:endParaRPr>
                    </a:p>
                  </a:txBody>
                  <a:tcPr marL="0" marR="0" marT="86360" marB="0">
                    <a:lnL w="9525">
                      <a:solidFill>
                        <a:srgbClr val="DDDDDD"/>
                      </a:solidFill>
                      <a:prstDash val="solid"/>
                    </a:lnL>
                    <a:lnR w="9525">
                      <a:solidFill>
                        <a:srgbClr val="DDDDDD"/>
                      </a:solidFill>
                      <a:prstDash val="solid"/>
                    </a:lnR>
                    <a:lnT w="9525">
                      <a:solidFill>
                        <a:srgbClr val="DDDDDD"/>
                      </a:solidFill>
                      <a:prstDash val="solid"/>
                    </a:lnT>
                    <a:lnB w="9525">
                      <a:solidFill>
                        <a:srgbClr val="DDDDDD"/>
                      </a:solidFill>
                      <a:prstDash val="solid"/>
                    </a:lnB>
                  </a:tcPr>
                </a:tc>
                <a:extLst>
                  <a:ext uri="{0D108BD9-81ED-4DB2-BD59-A6C34878D82A}">
                    <a16:rowId xmlns:a16="http://schemas.microsoft.com/office/drawing/2014/main" val="10006"/>
                  </a:ext>
                </a:extLst>
              </a:tr>
            </a:tbl>
          </a:graphicData>
        </a:graphic>
      </p:graphicFrame>
      <p:pic>
        <p:nvPicPr>
          <p:cNvPr id="6" name="object 6"/>
          <p:cNvPicPr/>
          <p:nvPr/>
        </p:nvPicPr>
        <p:blipFill>
          <a:blip r:embed="rId17" cstate="print"/>
          <a:stretch>
            <a:fillRect/>
          </a:stretch>
        </p:blipFill>
        <p:spPr>
          <a:xfrm>
            <a:off x="686650" y="5291874"/>
            <a:ext cx="635787" cy="763930"/>
          </a:xfrm>
          <a:prstGeom prst="rect">
            <a:avLst/>
          </a:prstGeom>
        </p:spPr>
      </p:pic>
      <p:sp>
        <p:nvSpPr>
          <p:cNvPr id="7" name="object 7"/>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p>
        </p:txBody>
      </p:sp>
      <p:sp>
        <p:nvSpPr>
          <p:cNvPr id="8" name="object 8"/>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23</a:t>
            </a:fld>
            <a:endParaRPr spc="-25"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Questions</a:t>
            </a:r>
            <a:r>
              <a:rPr spc="-100" dirty="0"/>
              <a:t> </a:t>
            </a:r>
            <a:r>
              <a:rPr dirty="0"/>
              <a:t>about</a:t>
            </a:r>
            <a:r>
              <a:rPr spc="-100" dirty="0"/>
              <a:t> </a:t>
            </a:r>
            <a:r>
              <a:rPr dirty="0"/>
              <a:t>your</a:t>
            </a:r>
            <a:r>
              <a:rPr spc="-105" dirty="0"/>
              <a:t> </a:t>
            </a:r>
            <a:r>
              <a:rPr spc="-10" dirty="0"/>
              <a:t>pre-</a:t>
            </a:r>
            <a:r>
              <a:rPr dirty="0"/>
              <a:t>placement</a:t>
            </a:r>
            <a:r>
              <a:rPr spc="-75" dirty="0"/>
              <a:t> </a:t>
            </a:r>
            <a:r>
              <a:rPr dirty="0"/>
              <a:t>compliance</a:t>
            </a:r>
            <a:r>
              <a:rPr spc="-85" dirty="0"/>
              <a:t> </a:t>
            </a:r>
            <a:r>
              <a:rPr spc="-10" dirty="0"/>
              <a:t>requirements?</a:t>
            </a:r>
          </a:p>
        </p:txBody>
      </p:sp>
      <p:pic>
        <p:nvPicPr>
          <p:cNvPr id="3" name="object 3"/>
          <p:cNvPicPr/>
          <p:nvPr/>
        </p:nvPicPr>
        <p:blipFill>
          <a:blip r:embed="rId3" cstate="print"/>
          <a:stretch>
            <a:fillRect/>
          </a:stretch>
        </p:blipFill>
        <p:spPr>
          <a:xfrm>
            <a:off x="1187643" y="1863354"/>
            <a:ext cx="246803" cy="246811"/>
          </a:xfrm>
          <a:prstGeom prst="rect">
            <a:avLst/>
          </a:prstGeom>
        </p:spPr>
      </p:pic>
      <p:grpSp>
        <p:nvGrpSpPr>
          <p:cNvPr id="4" name="object 4"/>
          <p:cNvGrpSpPr/>
          <p:nvPr/>
        </p:nvGrpSpPr>
        <p:grpSpPr>
          <a:xfrm>
            <a:off x="1185061" y="2289019"/>
            <a:ext cx="259079" cy="290195"/>
            <a:chOff x="1185061" y="2289019"/>
            <a:chExt cx="259079" cy="290195"/>
          </a:xfrm>
        </p:grpSpPr>
        <p:sp>
          <p:nvSpPr>
            <p:cNvPr id="5" name="object 5"/>
            <p:cNvSpPr/>
            <p:nvPr/>
          </p:nvSpPr>
          <p:spPr>
            <a:xfrm>
              <a:off x="1187016" y="2290975"/>
              <a:ext cx="255270" cy="286385"/>
            </a:xfrm>
            <a:custGeom>
              <a:avLst/>
              <a:gdLst/>
              <a:ahLst/>
              <a:cxnLst/>
              <a:rect l="l" t="t" r="r" b="b"/>
              <a:pathLst>
                <a:path w="255269" h="286385">
                  <a:moveTo>
                    <a:pt x="211219" y="37886"/>
                  </a:moveTo>
                  <a:lnTo>
                    <a:pt x="43584" y="37886"/>
                  </a:lnTo>
                  <a:lnTo>
                    <a:pt x="43584" y="70660"/>
                  </a:lnTo>
                  <a:lnTo>
                    <a:pt x="0" y="106702"/>
                  </a:lnTo>
                  <a:lnTo>
                    <a:pt x="0" y="285993"/>
                  </a:lnTo>
                  <a:lnTo>
                    <a:pt x="254804" y="285993"/>
                  </a:lnTo>
                  <a:lnTo>
                    <a:pt x="254804" y="279288"/>
                  </a:lnTo>
                  <a:lnTo>
                    <a:pt x="11538" y="279287"/>
                  </a:lnTo>
                  <a:lnTo>
                    <a:pt x="16337" y="274482"/>
                  </a:lnTo>
                  <a:lnTo>
                    <a:pt x="6761" y="274482"/>
                  </a:lnTo>
                  <a:lnTo>
                    <a:pt x="6705" y="116453"/>
                  </a:lnTo>
                  <a:lnTo>
                    <a:pt x="16260" y="116453"/>
                  </a:lnTo>
                  <a:lnTo>
                    <a:pt x="8353" y="108546"/>
                  </a:lnTo>
                  <a:lnTo>
                    <a:pt x="10523" y="106702"/>
                  </a:lnTo>
                  <a:lnTo>
                    <a:pt x="43584" y="79377"/>
                  </a:lnTo>
                  <a:lnTo>
                    <a:pt x="50290" y="79377"/>
                  </a:lnTo>
                  <a:lnTo>
                    <a:pt x="50290" y="44592"/>
                  </a:lnTo>
                  <a:lnTo>
                    <a:pt x="211219" y="44592"/>
                  </a:lnTo>
                  <a:lnTo>
                    <a:pt x="211219" y="37886"/>
                  </a:lnTo>
                  <a:close/>
                </a:path>
                <a:path w="255269" h="286385">
                  <a:moveTo>
                    <a:pt x="152457" y="184187"/>
                  </a:moveTo>
                  <a:lnTo>
                    <a:pt x="127402" y="184187"/>
                  </a:lnTo>
                  <a:lnTo>
                    <a:pt x="146322" y="187859"/>
                  </a:lnTo>
                  <a:lnTo>
                    <a:pt x="162968" y="198876"/>
                  </a:lnTo>
                  <a:lnTo>
                    <a:pt x="243349" y="279288"/>
                  </a:lnTo>
                  <a:lnTo>
                    <a:pt x="254804" y="279288"/>
                  </a:lnTo>
                  <a:lnTo>
                    <a:pt x="254804" y="274482"/>
                  </a:lnTo>
                  <a:lnTo>
                    <a:pt x="248043" y="274482"/>
                  </a:lnTo>
                  <a:lnTo>
                    <a:pt x="169031" y="195468"/>
                  </a:lnTo>
                  <a:lnTo>
                    <a:pt x="173613" y="190885"/>
                  </a:lnTo>
                  <a:lnTo>
                    <a:pt x="164114" y="190885"/>
                  </a:lnTo>
                  <a:lnTo>
                    <a:pt x="152457" y="184187"/>
                  </a:lnTo>
                  <a:close/>
                </a:path>
                <a:path w="255269" h="286385">
                  <a:moveTo>
                    <a:pt x="16260" y="116453"/>
                  </a:moveTo>
                  <a:lnTo>
                    <a:pt x="6761" y="116453"/>
                  </a:lnTo>
                  <a:lnTo>
                    <a:pt x="85772" y="195468"/>
                  </a:lnTo>
                  <a:lnTo>
                    <a:pt x="6761" y="274482"/>
                  </a:lnTo>
                  <a:lnTo>
                    <a:pt x="16337" y="274482"/>
                  </a:lnTo>
                  <a:lnTo>
                    <a:pt x="91835" y="198876"/>
                  </a:lnTo>
                  <a:lnTo>
                    <a:pt x="103909" y="190885"/>
                  </a:lnTo>
                  <a:lnTo>
                    <a:pt x="90690" y="190885"/>
                  </a:lnTo>
                  <a:lnTo>
                    <a:pt x="50290" y="150484"/>
                  </a:lnTo>
                  <a:lnTo>
                    <a:pt x="50290" y="143779"/>
                  </a:lnTo>
                  <a:lnTo>
                    <a:pt x="43584" y="143779"/>
                  </a:lnTo>
                  <a:lnTo>
                    <a:pt x="16260" y="116453"/>
                  </a:lnTo>
                  <a:close/>
                </a:path>
                <a:path w="255269" h="286385">
                  <a:moveTo>
                    <a:pt x="254804" y="116453"/>
                  </a:moveTo>
                  <a:lnTo>
                    <a:pt x="248043" y="116453"/>
                  </a:lnTo>
                  <a:lnTo>
                    <a:pt x="248099" y="274482"/>
                  </a:lnTo>
                  <a:lnTo>
                    <a:pt x="254804" y="274482"/>
                  </a:lnTo>
                  <a:lnTo>
                    <a:pt x="254804" y="116453"/>
                  </a:lnTo>
                  <a:close/>
                </a:path>
                <a:path w="255269" h="286385">
                  <a:moveTo>
                    <a:pt x="127391" y="177516"/>
                  </a:moveTo>
                  <a:lnTo>
                    <a:pt x="108122" y="180858"/>
                  </a:lnTo>
                  <a:lnTo>
                    <a:pt x="90690" y="190885"/>
                  </a:lnTo>
                  <a:lnTo>
                    <a:pt x="103909" y="190885"/>
                  </a:lnTo>
                  <a:lnTo>
                    <a:pt x="108482" y="187859"/>
                  </a:lnTo>
                  <a:lnTo>
                    <a:pt x="127402" y="184187"/>
                  </a:lnTo>
                  <a:lnTo>
                    <a:pt x="152457" y="184187"/>
                  </a:lnTo>
                  <a:lnTo>
                    <a:pt x="146665" y="180858"/>
                  </a:lnTo>
                  <a:lnTo>
                    <a:pt x="127391" y="177516"/>
                  </a:lnTo>
                  <a:close/>
                </a:path>
                <a:path w="255269" h="286385">
                  <a:moveTo>
                    <a:pt x="211219" y="44592"/>
                  </a:moveTo>
                  <a:lnTo>
                    <a:pt x="204513" y="44592"/>
                  </a:lnTo>
                  <a:lnTo>
                    <a:pt x="204514" y="150484"/>
                  </a:lnTo>
                  <a:lnTo>
                    <a:pt x="164114" y="190885"/>
                  </a:lnTo>
                  <a:lnTo>
                    <a:pt x="173613" y="190885"/>
                  </a:lnTo>
                  <a:lnTo>
                    <a:pt x="220718" y="143779"/>
                  </a:lnTo>
                  <a:lnTo>
                    <a:pt x="211219" y="143779"/>
                  </a:lnTo>
                  <a:lnTo>
                    <a:pt x="211219" y="79377"/>
                  </a:lnTo>
                  <a:lnTo>
                    <a:pt x="221760" y="79377"/>
                  </a:lnTo>
                  <a:lnTo>
                    <a:pt x="211219" y="70660"/>
                  </a:lnTo>
                  <a:lnTo>
                    <a:pt x="211219" y="44592"/>
                  </a:lnTo>
                  <a:close/>
                </a:path>
                <a:path w="255269" h="286385">
                  <a:moveTo>
                    <a:pt x="50290" y="79377"/>
                  </a:moveTo>
                  <a:lnTo>
                    <a:pt x="43584" y="79377"/>
                  </a:lnTo>
                  <a:lnTo>
                    <a:pt x="43584" y="143779"/>
                  </a:lnTo>
                  <a:lnTo>
                    <a:pt x="50290" y="143779"/>
                  </a:lnTo>
                  <a:lnTo>
                    <a:pt x="50290" y="79377"/>
                  </a:lnTo>
                  <a:close/>
                </a:path>
                <a:path w="255269" h="286385">
                  <a:moveTo>
                    <a:pt x="221760" y="79377"/>
                  </a:moveTo>
                  <a:lnTo>
                    <a:pt x="211219" y="79377"/>
                  </a:lnTo>
                  <a:lnTo>
                    <a:pt x="246478" y="108546"/>
                  </a:lnTo>
                  <a:lnTo>
                    <a:pt x="211219" y="143779"/>
                  </a:lnTo>
                  <a:lnTo>
                    <a:pt x="220718" y="143779"/>
                  </a:lnTo>
                  <a:lnTo>
                    <a:pt x="248043" y="116453"/>
                  </a:lnTo>
                  <a:lnTo>
                    <a:pt x="254804" y="116453"/>
                  </a:lnTo>
                  <a:lnTo>
                    <a:pt x="254804" y="106702"/>
                  </a:lnTo>
                  <a:lnTo>
                    <a:pt x="221760" y="79377"/>
                  </a:lnTo>
                  <a:close/>
                </a:path>
                <a:path w="255269" h="286385">
                  <a:moveTo>
                    <a:pt x="127402" y="0"/>
                  </a:moveTo>
                  <a:lnTo>
                    <a:pt x="82168" y="37886"/>
                  </a:lnTo>
                  <a:lnTo>
                    <a:pt x="92618" y="37886"/>
                  </a:lnTo>
                  <a:lnTo>
                    <a:pt x="127402" y="8717"/>
                  </a:lnTo>
                  <a:lnTo>
                    <a:pt x="137809" y="8717"/>
                  </a:lnTo>
                  <a:lnTo>
                    <a:pt x="127402" y="0"/>
                  </a:lnTo>
                  <a:close/>
                </a:path>
                <a:path w="255269" h="286385">
                  <a:moveTo>
                    <a:pt x="137809" y="8717"/>
                  </a:moveTo>
                  <a:lnTo>
                    <a:pt x="127402" y="8717"/>
                  </a:lnTo>
                  <a:lnTo>
                    <a:pt x="162186" y="37886"/>
                  </a:lnTo>
                  <a:lnTo>
                    <a:pt x="172635" y="37886"/>
                  </a:lnTo>
                  <a:lnTo>
                    <a:pt x="137809" y="8717"/>
                  </a:lnTo>
                  <a:close/>
                </a:path>
              </a:pathLst>
            </a:custGeom>
            <a:solidFill>
              <a:srgbClr val="952A8A"/>
            </a:solidFill>
          </p:spPr>
          <p:txBody>
            <a:bodyPr wrap="square" lIns="0" tIns="0" rIns="0" bIns="0" rtlCol="0"/>
            <a:lstStyle/>
            <a:p>
              <a:endParaRPr/>
            </a:p>
          </p:txBody>
        </p:sp>
        <p:sp>
          <p:nvSpPr>
            <p:cNvPr id="6" name="object 6"/>
            <p:cNvSpPr/>
            <p:nvPr/>
          </p:nvSpPr>
          <p:spPr>
            <a:xfrm>
              <a:off x="1187016" y="2290975"/>
              <a:ext cx="255270" cy="286385"/>
            </a:xfrm>
            <a:custGeom>
              <a:avLst/>
              <a:gdLst/>
              <a:ahLst/>
              <a:cxnLst/>
              <a:rect l="l" t="t" r="r" b="b"/>
              <a:pathLst>
                <a:path w="255269" h="286385">
                  <a:moveTo>
                    <a:pt x="211219" y="70660"/>
                  </a:moveTo>
                  <a:lnTo>
                    <a:pt x="211219" y="37886"/>
                  </a:lnTo>
                  <a:lnTo>
                    <a:pt x="172635" y="37886"/>
                  </a:lnTo>
                  <a:lnTo>
                    <a:pt x="127402" y="0"/>
                  </a:lnTo>
                  <a:lnTo>
                    <a:pt x="82168" y="37886"/>
                  </a:lnTo>
                  <a:lnTo>
                    <a:pt x="43584" y="37886"/>
                  </a:lnTo>
                  <a:lnTo>
                    <a:pt x="43584" y="70660"/>
                  </a:lnTo>
                  <a:lnTo>
                    <a:pt x="0" y="106702"/>
                  </a:lnTo>
                  <a:lnTo>
                    <a:pt x="0" y="285993"/>
                  </a:lnTo>
                  <a:lnTo>
                    <a:pt x="254804" y="285993"/>
                  </a:lnTo>
                  <a:lnTo>
                    <a:pt x="254804" y="106702"/>
                  </a:lnTo>
                  <a:lnTo>
                    <a:pt x="211219" y="70660"/>
                  </a:lnTo>
                  <a:close/>
                </a:path>
              </a:pathLst>
            </a:custGeom>
            <a:ln w="3911">
              <a:solidFill>
                <a:srgbClr val="952A8A"/>
              </a:solidFill>
            </a:ln>
          </p:spPr>
          <p:txBody>
            <a:bodyPr wrap="square" lIns="0" tIns="0" rIns="0" bIns="0" rtlCol="0"/>
            <a:lstStyle/>
            <a:p>
              <a:endParaRPr/>
            </a:p>
          </p:txBody>
        </p:sp>
        <p:pic>
          <p:nvPicPr>
            <p:cNvPr id="7" name="object 7"/>
            <p:cNvPicPr/>
            <p:nvPr/>
          </p:nvPicPr>
          <p:blipFill>
            <a:blip r:embed="rId4" cstate="print"/>
            <a:stretch>
              <a:fillRect/>
            </a:stretch>
          </p:blipFill>
          <p:spPr>
            <a:xfrm>
              <a:off x="1191766" y="2297737"/>
              <a:ext cx="245305" cy="274482"/>
            </a:xfrm>
            <a:prstGeom prst="rect">
              <a:avLst/>
            </a:prstGeom>
          </p:spPr>
        </p:pic>
      </p:grpSp>
      <p:grpSp>
        <p:nvGrpSpPr>
          <p:cNvPr id="8" name="object 8"/>
          <p:cNvGrpSpPr/>
          <p:nvPr/>
        </p:nvGrpSpPr>
        <p:grpSpPr>
          <a:xfrm>
            <a:off x="1231414" y="2729325"/>
            <a:ext cx="165735" cy="269240"/>
            <a:chOff x="1231414" y="2729325"/>
            <a:chExt cx="165735" cy="269240"/>
          </a:xfrm>
        </p:grpSpPr>
        <p:sp>
          <p:nvSpPr>
            <p:cNvPr id="9" name="object 9"/>
            <p:cNvSpPr/>
            <p:nvPr/>
          </p:nvSpPr>
          <p:spPr>
            <a:xfrm>
              <a:off x="1233673" y="2731583"/>
              <a:ext cx="161290" cy="264795"/>
            </a:xfrm>
            <a:custGeom>
              <a:avLst/>
              <a:gdLst/>
              <a:ahLst/>
              <a:cxnLst/>
              <a:rect l="l" t="t" r="r" b="b"/>
              <a:pathLst>
                <a:path w="161290" h="264794">
                  <a:moveTo>
                    <a:pt x="80550" y="0"/>
                  </a:moveTo>
                  <a:lnTo>
                    <a:pt x="42598" y="9442"/>
                  </a:lnTo>
                  <a:lnTo>
                    <a:pt x="13547" y="35656"/>
                  </a:lnTo>
                  <a:lnTo>
                    <a:pt x="0" y="72357"/>
                  </a:lnTo>
                  <a:lnTo>
                    <a:pt x="138" y="90807"/>
                  </a:lnTo>
                  <a:lnTo>
                    <a:pt x="41830" y="192480"/>
                  </a:lnTo>
                  <a:lnTo>
                    <a:pt x="73581" y="259081"/>
                  </a:lnTo>
                  <a:lnTo>
                    <a:pt x="80292" y="264470"/>
                  </a:lnTo>
                  <a:lnTo>
                    <a:pt x="85584" y="261727"/>
                  </a:lnTo>
                  <a:lnTo>
                    <a:pt x="86778" y="260533"/>
                  </a:lnTo>
                  <a:lnTo>
                    <a:pt x="87520" y="259081"/>
                  </a:lnTo>
                  <a:lnTo>
                    <a:pt x="89166" y="255629"/>
                  </a:lnTo>
                  <a:lnTo>
                    <a:pt x="80486" y="255628"/>
                  </a:lnTo>
                  <a:lnTo>
                    <a:pt x="48896" y="189317"/>
                  </a:lnTo>
                  <a:lnTo>
                    <a:pt x="12176" y="108195"/>
                  </a:lnTo>
                  <a:lnTo>
                    <a:pt x="7794" y="90807"/>
                  </a:lnTo>
                  <a:lnTo>
                    <a:pt x="7695" y="73135"/>
                  </a:lnTo>
                  <a:lnTo>
                    <a:pt x="11781" y="55948"/>
                  </a:lnTo>
                  <a:lnTo>
                    <a:pt x="19952" y="40012"/>
                  </a:lnTo>
                  <a:lnTo>
                    <a:pt x="40641" y="19592"/>
                  </a:lnTo>
                  <a:lnTo>
                    <a:pt x="66602" y="9096"/>
                  </a:lnTo>
                  <a:lnTo>
                    <a:pt x="117597" y="9096"/>
                  </a:lnTo>
                  <a:lnTo>
                    <a:pt x="100246" y="2417"/>
                  </a:lnTo>
                  <a:lnTo>
                    <a:pt x="80550" y="0"/>
                  </a:lnTo>
                  <a:close/>
                </a:path>
                <a:path w="161290" h="264794">
                  <a:moveTo>
                    <a:pt x="117597" y="9096"/>
                  </a:moveTo>
                  <a:lnTo>
                    <a:pt x="94610" y="9096"/>
                  </a:lnTo>
                  <a:lnTo>
                    <a:pt x="121401" y="20232"/>
                  </a:lnTo>
                  <a:lnTo>
                    <a:pt x="127027" y="24443"/>
                  </a:lnTo>
                  <a:lnTo>
                    <a:pt x="149333" y="55948"/>
                  </a:lnTo>
                  <a:lnTo>
                    <a:pt x="153300" y="90807"/>
                  </a:lnTo>
                  <a:lnTo>
                    <a:pt x="148925" y="108195"/>
                  </a:lnTo>
                  <a:lnTo>
                    <a:pt x="112269" y="189156"/>
                  </a:lnTo>
                  <a:lnTo>
                    <a:pt x="80615" y="255628"/>
                  </a:lnTo>
                  <a:lnTo>
                    <a:pt x="89166" y="255629"/>
                  </a:lnTo>
                  <a:lnTo>
                    <a:pt x="119271" y="192480"/>
                  </a:lnTo>
                  <a:lnTo>
                    <a:pt x="156056" y="111164"/>
                  </a:lnTo>
                  <a:lnTo>
                    <a:pt x="161095" y="73136"/>
                  </a:lnTo>
                  <a:lnTo>
                    <a:pt x="161101" y="72357"/>
                  </a:lnTo>
                  <a:lnTo>
                    <a:pt x="156596" y="53312"/>
                  </a:lnTo>
                  <a:lnTo>
                    <a:pt x="147537" y="35656"/>
                  </a:lnTo>
                  <a:lnTo>
                    <a:pt x="134520" y="20660"/>
                  </a:lnTo>
                  <a:lnTo>
                    <a:pt x="118497" y="9442"/>
                  </a:lnTo>
                  <a:lnTo>
                    <a:pt x="117597" y="9096"/>
                  </a:lnTo>
                  <a:close/>
                </a:path>
              </a:pathLst>
            </a:custGeom>
            <a:solidFill>
              <a:srgbClr val="952A8A"/>
            </a:solidFill>
          </p:spPr>
          <p:txBody>
            <a:bodyPr wrap="square" lIns="0" tIns="0" rIns="0" bIns="0" rtlCol="0"/>
            <a:lstStyle/>
            <a:p>
              <a:endParaRPr/>
            </a:p>
          </p:txBody>
        </p:sp>
        <p:sp>
          <p:nvSpPr>
            <p:cNvPr id="10" name="object 10"/>
            <p:cNvSpPr/>
            <p:nvPr/>
          </p:nvSpPr>
          <p:spPr>
            <a:xfrm>
              <a:off x="1233672" y="2731583"/>
              <a:ext cx="161290" cy="264795"/>
            </a:xfrm>
            <a:custGeom>
              <a:avLst/>
              <a:gdLst/>
              <a:ahLst/>
              <a:cxnLst/>
              <a:rect l="l" t="t" r="r" b="b"/>
              <a:pathLst>
                <a:path w="161290" h="264794">
                  <a:moveTo>
                    <a:pt x="80551" y="0"/>
                  </a:moveTo>
                  <a:lnTo>
                    <a:pt x="42604" y="9438"/>
                  </a:lnTo>
                  <a:lnTo>
                    <a:pt x="13564" y="35624"/>
                  </a:lnTo>
                  <a:lnTo>
                    <a:pt x="0" y="72329"/>
                  </a:lnTo>
                  <a:lnTo>
                    <a:pt x="146" y="91909"/>
                  </a:lnTo>
                  <a:lnTo>
                    <a:pt x="41830" y="192480"/>
                  </a:lnTo>
                  <a:lnTo>
                    <a:pt x="73581" y="259081"/>
                  </a:lnTo>
                  <a:lnTo>
                    <a:pt x="80292" y="264470"/>
                  </a:lnTo>
                  <a:lnTo>
                    <a:pt x="84132" y="262469"/>
                  </a:lnTo>
                  <a:lnTo>
                    <a:pt x="85584" y="261727"/>
                  </a:lnTo>
                  <a:lnTo>
                    <a:pt x="119271" y="192480"/>
                  </a:lnTo>
                  <a:lnTo>
                    <a:pt x="156056" y="111164"/>
                  </a:lnTo>
                  <a:lnTo>
                    <a:pt x="161102" y="72357"/>
                  </a:lnTo>
                  <a:lnTo>
                    <a:pt x="156596" y="53312"/>
                  </a:lnTo>
                  <a:lnTo>
                    <a:pt x="147537" y="35656"/>
                  </a:lnTo>
                  <a:lnTo>
                    <a:pt x="134520" y="20660"/>
                  </a:lnTo>
                  <a:lnTo>
                    <a:pt x="118497" y="9442"/>
                  </a:lnTo>
                  <a:lnTo>
                    <a:pt x="100247" y="2417"/>
                  </a:lnTo>
                  <a:lnTo>
                    <a:pt x="80551" y="0"/>
                  </a:lnTo>
                  <a:close/>
                </a:path>
              </a:pathLst>
            </a:custGeom>
            <a:ln w="4517">
              <a:solidFill>
                <a:srgbClr val="952A8A"/>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1239109" y="2738420"/>
              <a:ext cx="150232" cy="251050"/>
            </a:xfrm>
            <a:prstGeom prst="rect">
              <a:avLst/>
            </a:prstGeom>
          </p:spPr>
        </p:pic>
      </p:grpSp>
      <p:pic>
        <p:nvPicPr>
          <p:cNvPr id="12" name="object 12"/>
          <p:cNvPicPr/>
          <p:nvPr/>
        </p:nvPicPr>
        <p:blipFill>
          <a:blip r:embed="rId6" cstate="print"/>
          <a:stretch>
            <a:fillRect/>
          </a:stretch>
        </p:blipFill>
        <p:spPr>
          <a:xfrm>
            <a:off x="1204224" y="3496579"/>
            <a:ext cx="227102" cy="207409"/>
          </a:xfrm>
          <a:prstGeom prst="rect">
            <a:avLst/>
          </a:prstGeom>
        </p:spPr>
      </p:pic>
      <p:pic>
        <p:nvPicPr>
          <p:cNvPr id="13" name="object 13"/>
          <p:cNvPicPr/>
          <p:nvPr/>
        </p:nvPicPr>
        <p:blipFill>
          <a:blip r:embed="rId7" cstate="print"/>
          <a:stretch>
            <a:fillRect/>
          </a:stretch>
        </p:blipFill>
        <p:spPr>
          <a:xfrm>
            <a:off x="1210873" y="3805586"/>
            <a:ext cx="213805" cy="243364"/>
          </a:xfrm>
          <a:prstGeom prst="rect">
            <a:avLst/>
          </a:prstGeom>
        </p:spPr>
      </p:pic>
      <p:pic>
        <p:nvPicPr>
          <p:cNvPr id="14" name="object 14"/>
          <p:cNvPicPr/>
          <p:nvPr/>
        </p:nvPicPr>
        <p:blipFill>
          <a:blip r:embed="rId8" cstate="print"/>
          <a:stretch>
            <a:fillRect/>
          </a:stretch>
        </p:blipFill>
        <p:spPr>
          <a:xfrm>
            <a:off x="1202735" y="4185851"/>
            <a:ext cx="220054" cy="215338"/>
          </a:xfrm>
          <a:prstGeom prst="rect">
            <a:avLst/>
          </a:prstGeom>
        </p:spPr>
      </p:pic>
      <p:sp>
        <p:nvSpPr>
          <p:cNvPr id="15" name="object 15"/>
          <p:cNvSpPr txBox="1">
            <a:spLocks noGrp="1"/>
          </p:cNvSpPr>
          <p:nvPr>
            <p:ph type="body" idx="1"/>
          </p:nvPr>
        </p:nvSpPr>
        <p:spPr>
          <a:xfrm>
            <a:off x="674319" y="1323848"/>
            <a:ext cx="9431020" cy="4490332"/>
          </a:xfrm>
          <a:prstGeom prst="rect">
            <a:avLst/>
          </a:prstGeom>
        </p:spPr>
        <p:txBody>
          <a:bodyPr vert="horz" wrap="square" lIns="0" tIns="12065" rIns="0" bIns="0" rtlCol="0">
            <a:spAutoFit/>
          </a:bodyPr>
          <a:lstStyle/>
          <a:p>
            <a:pPr marL="20955">
              <a:lnSpc>
                <a:spcPct val="100000"/>
              </a:lnSpc>
              <a:spcBef>
                <a:spcPts val="95"/>
              </a:spcBef>
            </a:pPr>
            <a:r>
              <a:rPr dirty="0"/>
              <a:t>Get</a:t>
            </a:r>
            <a:r>
              <a:rPr spc="-15" dirty="0"/>
              <a:t> </a:t>
            </a:r>
            <a:r>
              <a:rPr dirty="0"/>
              <a:t>in</a:t>
            </a:r>
            <a:r>
              <a:rPr spc="-10" dirty="0"/>
              <a:t> </a:t>
            </a:r>
            <a:r>
              <a:rPr dirty="0"/>
              <a:t>touch</a:t>
            </a:r>
            <a:r>
              <a:rPr spc="-15" dirty="0"/>
              <a:t> </a:t>
            </a:r>
            <a:r>
              <a:rPr dirty="0"/>
              <a:t>with</a:t>
            </a:r>
            <a:r>
              <a:rPr spc="-40" dirty="0"/>
              <a:t> </a:t>
            </a:r>
            <a:r>
              <a:rPr dirty="0"/>
              <a:t>the</a:t>
            </a:r>
            <a:r>
              <a:rPr spc="-15" dirty="0"/>
              <a:t> </a:t>
            </a:r>
            <a:r>
              <a:rPr dirty="0"/>
              <a:t>H</a:t>
            </a:r>
            <a:r>
              <a:rPr lang="en-AU" dirty="0"/>
              <a:t>M</a:t>
            </a:r>
            <a:r>
              <a:rPr dirty="0"/>
              <a:t>BS</a:t>
            </a:r>
            <a:r>
              <a:rPr spc="-30" dirty="0"/>
              <a:t> </a:t>
            </a:r>
            <a:r>
              <a:rPr dirty="0"/>
              <a:t>Placement</a:t>
            </a:r>
            <a:r>
              <a:rPr spc="-10" dirty="0"/>
              <a:t> </a:t>
            </a:r>
            <a:r>
              <a:rPr dirty="0"/>
              <a:t>Ready</a:t>
            </a:r>
            <a:r>
              <a:rPr spc="-25" dirty="0"/>
              <a:t> </a:t>
            </a:r>
            <a:r>
              <a:rPr spc="-10" dirty="0"/>
              <a:t>Team:</a:t>
            </a:r>
          </a:p>
          <a:p>
            <a:pPr>
              <a:lnSpc>
                <a:spcPct val="100000"/>
              </a:lnSpc>
              <a:spcBef>
                <a:spcPts val="260"/>
              </a:spcBef>
            </a:pPr>
            <a:endParaRPr spc="-10" dirty="0"/>
          </a:p>
          <a:p>
            <a:pPr marL="935355">
              <a:lnSpc>
                <a:spcPct val="100000"/>
              </a:lnSpc>
            </a:pPr>
            <a:r>
              <a:rPr dirty="0">
                <a:solidFill>
                  <a:srgbClr val="000000"/>
                </a:solidFill>
              </a:rPr>
              <a:t>Web:</a:t>
            </a:r>
            <a:r>
              <a:rPr spc="140" dirty="0">
                <a:solidFill>
                  <a:srgbClr val="000000"/>
                </a:solidFill>
              </a:rPr>
              <a:t> </a:t>
            </a:r>
            <a:r>
              <a:rPr lang="en-AU" b="0" u="sng" spc="-10" dirty="0">
                <a:uFill>
                  <a:solidFill>
                    <a:srgbClr val="512379"/>
                  </a:solidFill>
                </a:uFill>
                <a:hlinkClick r:id="rId9"/>
              </a:rPr>
              <a:t>https://my.uq.edu.au/information-and-services/manage-my-program/placements/hmbs</a:t>
            </a:r>
            <a:endParaRPr lang="en-AU" b="0" u="sng" spc="-10" dirty="0">
              <a:uFill>
                <a:solidFill>
                  <a:srgbClr val="512379"/>
                </a:solidFill>
              </a:uFill>
            </a:endParaRPr>
          </a:p>
          <a:p>
            <a:pPr marL="935355">
              <a:lnSpc>
                <a:spcPct val="100000"/>
              </a:lnSpc>
            </a:pPr>
            <a:endParaRPr lang="en-AU" b="0" u="sng" spc="-10" dirty="0">
              <a:solidFill>
                <a:srgbClr val="000000"/>
              </a:solidFill>
              <a:uFill>
                <a:solidFill>
                  <a:srgbClr val="512379"/>
                </a:solidFill>
              </a:uFill>
            </a:endParaRPr>
          </a:p>
          <a:p>
            <a:pPr marL="935355">
              <a:lnSpc>
                <a:spcPct val="100000"/>
              </a:lnSpc>
            </a:pPr>
            <a:r>
              <a:rPr dirty="0">
                <a:solidFill>
                  <a:srgbClr val="000000"/>
                </a:solidFill>
              </a:rPr>
              <a:t>Email:</a:t>
            </a:r>
            <a:r>
              <a:rPr spc="-20" dirty="0">
                <a:solidFill>
                  <a:srgbClr val="000000"/>
                </a:solidFill>
              </a:rPr>
              <a:t> </a:t>
            </a:r>
            <a:r>
              <a:rPr b="0" u="sng" spc="-10" dirty="0">
                <a:uFill>
                  <a:solidFill>
                    <a:srgbClr val="512379"/>
                  </a:solidFill>
                </a:uFill>
                <a:latin typeface="Arial"/>
                <a:cs typeface="Arial"/>
                <a:hlinkClick r:id="rId10"/>
              </a:rPr>
              <a:t>h</a:t>
            </a:r>
            <a:r>
              <a:rPr lang="en-AU" b="0" u="sng" spc="-10" dirty="0">
                <a:uFill>
                  <a:solidFill>
                    <a:srgbClr val="512379"/>
                  </a:solidFill>
                </a:uFill>
                <a:latin typeface="Arial"/>
                <a:cs typeface="Arial"/>
                <a:hlinkClick r:id="rId10"/>
              </a:rPr>
              <a:t>m</a:t>
            </a:r>
            <a:r>
              <a:rPr b="0" u="sng" spc="-10" dirty="0">
                <a:uFill>
                  <a:solidFill>
                    <a:srgbClr val="512379"/>
                  </a:solidFill>
                </a:uFill>
                <a:latin typeface="Arial"/>
                <a:cs typeface="Arial"/>
                <a:hlinkClick r:id="rId10"/>
              </a:rPr>
              <a:t>bs.placementready@uq.edu.au</a:t>
            </a:r>
          </a:p>
          <a:p>
            <a:pPr marL="935355">
              <a:lnSpc>
                <a:spcPct val="100000"/>
              </a:lnSpc>
              <a:spcBef>
                <a:spcPts val="960"/>
              </a:spcBef>
              <a:tabLst>
                <a:tab pos="1849755" algn="l"/>
              </a:tabLst>
            </a:pPr>
            <a:r>
              <a:rPr dirty="0">
                <a:solidFill>
                  <a:srgbClr val="000000"/>
                </a:solidFill>
              </a:rPr>
              <a:t>Visit</a:t>
            </a:r>
            <a:r>
              <a:rPr spc="-45" dirty="0">
                <a:solidFill>
                  <a:srgbClr val="000000"/>
                </a:solidFill>
              </a:rPr>
              <a:t> </a:t>
            </a:r>
            <a:r>
              <a:rPr spc="-25" dirty="0">
                <a:solidFill>
                  <a:srgbClr val="000000"/>
                </a:solidFill>
              </a:rPr>
              <a:t>us:</a:t>
            </a:r>
            <a:r>
              <a:rPr dirty="0">
                <a:solidFill>
                  <a:srgbClr val="000000"/>
                </a:solidFill>
              </a:rPr>
              <a:t>	</a:t>
            </a:r>
            <a:r>
              <a:rPr b="0" dirty="0">
                <a:solidFill>
                  <a:srgbClr val="000000"/>
                </a:solidFill>
                <a:latin typeface="Arial"/>
                <a:cs typeface="Arial"/>
              </a:rPr>
              <a:t>Mondays</a:t>
            </a:r>
            <a:r>
              <a:rPr b="0" spc="-45" dirty="0">
                <a:solidFill>
                  <a:srgbClr val="000000"/>
                </a:solidFill>
                <a:latin typeface="Arial"/>
                <a:cs typeface="Arial"/>
              </a:rPr>
              <a:t> </a:t>
            </a:r>
            <a:r>
              <a:rPr b="0" dirty="0">
                <a:solidFill>
                  <a:srgbClr val="000000"/>
                </a:solidFill>
                <a:latin typeface="Arial"/>
                <a:cs typeface="Arial"/>
              </a:rPr>
              <a:t>–</a:t>
            </a:r>
            <a:r>
              <a:rPr b="0" spc="-90" dirty="0">
                <a:solidFill>
                  <a:srgbClr val="000000"/>
                </a:solidFill>
                <a:latin typeface="Arial"/>
                <a:cs typeface="Arial"/>
              </a:rPr>
              <a:t> </a:t>
            </a:r>
            <a:r>
              <a:rPr b="0" dirty="0">
                <a:solidFill>
                  <a:srgbClr val="000000"/>
                </a:solidFill>
                <a:latin typeface="Arial"/>
                <a:cs typeface="Arial"/>
              </a:rPr>
              <a:t>Thursdays</a:t>
            </a:r>
            <a:r>
              <a:rPr b="0" spc="-35" dirty="0">
                <a:solidFill>
                  <a:srgbClr val="000000"/>
                </a:solidFill>
                <a:latin typeface="Arial"/>
                <a:cs typeface="Arial"/>
              </a:rPr>
              <a:t> </a:t>
            </a:r>
            <a:r>
              <a:rPr b="0" spc="-20" dirty="0">
                <a:solidFill>
                  <a:srgbClr val="000000"/>
                </a:solidFill>
                <a:latin typeface="Arial"/>
                <a:cs typeface="Arial"/>
              </a:rPr>
              <a:t>11am</a:t>
            </a:r>
            <a:r>
              <a:rPr b="0" spc="-70" dirty="0">
                <a:solidFill>
                  <a:srgbClr val="000000"/>
                </a:solidFill>
                <a:latin typeface="Arial"/>
                <a:cs typeface="Arial"/>
              </a:rPr>
              <a:t> </a:t>
            </a:r>
            <a:r>
              <a:rPr b="0" spc="-25" dirty="0">
                <a:solidFill>
                  <a:srgbClr val="000000"/>
                </a:solidFill>
                <a:latin typeface="Arial"/>
                <a:cs typeface="Arial"/>
              </a:rPr>
              <a:t>-2pm</a:t>
            </a:r>
          </a:p>
          <a:p>
            <a:pPr marL="1849755">
              <a:lnSpc>
                <a:spcPct val="100000"/>
              </a:lnSpc>
              <a:spcBef>
                <a:spcPts val="960"/>
              </a:spcBef>
            </a:pPr>
            <a:r>
              <a:rPr b="0" dirty="0">
                <a:solidFill>
                  <a:srgbClr val="000000"/>
                </a:solidFill>
                <a:latin typeface="Arial"/>
                <a:cs typeface="Arial"/>
              </a:rPr>
              <a:t>Level</a:t>
            </a:r>
            <a:r>
              <a:rPr b="0" spc="-55" dirty="0">
                <a:solidFill>
                  <a:srgbClr val="000000"/>
                </a:solidFill>
                <a:latin typeface="Arial"/>
                <a:cs typeface="Arial"/>
              </a:rPr>
              <a:t> </a:t>
            </a:r>
            <a:r>
              <a:rPr b="0" dirty="0">
                <a:solidFill>
                  <a:srgbClr val="000000"/>
                </a:solidFill>
                <a:latin typeface="Arial"/>
                <a:cs typeface="Arial"/>
              </a:rPr>
              <a:t>5,</a:t>
            </a:r>
            <a:r>
              <a:rPr b="0" spc="-35" dirty="0">
                <a:solidFill>
                  <a:srgbClr val="000000"/>
                </a:solidFill>
                <a:latin typeface="Arial"/>
                <a:cs typeface="Arial"/>
              </a:rPr>
              <a:t> </a:t>
            </a:r>
            <a:r>
              <a:rPr b="0" dirty="0">
                <a:solidFill>
                  <a:srgbClr val="000000"/>
                </a:solidFill>
                <a:latin typeface="Arial"/>
                <a:cs typeface="Arial"/>
              </a:rPr>
              <a:t>Human</a:t>
            </a:r>
            <a:r>
              <a:rPr b="0" spc="-35" dirty="0">
                <a:solidFill>
                  <a:srgbClr val="000000"/>
                </a:solidFill>
                <a:latin typeface="Arial"/>
                <a:cs typeface="Arial"/>
              </a:rPr>
              <a:t> </a:t>
            </a:r>
            <a:r>
              <a:rPr b="0" dirty="0">
                <a:solidFill>
                  <a:srgbClr val="000000"/>
                </a:solidFill>
                <a:latin typeface="Arial"/>
                <a:cs typeface="Arial"/>
              </a:rPr>
              <a:t>Movement</a:t>
            </a:r>
            <a:r>
              <a:rPr b="0" spc="-30" dirty="0">
                <a:solidFill>
                  <a:srgbClr val="000000"/>
                </a:solidFill>
                <a:latin typeface="Arial"/>
                <a:cs typeface="Arial"/>
              </a:rPr>
              <a:t> </a:t>
            </a:r>
            <a:r>
              <a:rPr b="0" dirty="0">
                <a:solidFill>
                  <a:srgbClr val="000000"/>
                </a:solidFill>
                <a:latin typeface="Arial"/>
                <a:cs typeface="Arial"/>
              </a:rPr>
              <a:t>Studies</a:t>
            </a:r>
            <a:r>
              <a:rPr b="0" spc="-45" dirty="0">
                <a:solidFill>
                  <a:srgbClr val="000000"/>
                </a:solidFill>
                <a:latin typeface="Arial"/>
                <a:cs typeface="Arial"/>
              </a:rPr>
              <a:t> </a:t>
            </a:r>
            <a:r>
              <a:rPr b="0" dirty="0">
                <a:solidFill>
                  <a:srgbClr val="000000"/>
                </a:solidFill>
                <a:latin typeface="Arial"/>
                <a:cs typeface="Arial"/>
              </a:rPr>
              <a:t>Building</a:t>
            </a:r>
            <a:r>
              <a:rPr b="0" spc="-65" dirty="0">
                <a:solidFill>
                  <a:srgbClr val="000000"/>
                </a:solidFill>
                <a:latin typeface="Arial"/>
                <a:cs typeface="Arial"/>
              </a:rPr>
              <a:t> </a:t>
            </a:r>
            <a:r>
              <a:rPr b="0" spc="-10" dirty="0">
                <a:solidFill>
                  <a:srgbClr val="000000"/>
                </a:solidFill>
                <a:latin typeface="Arial"/>
                <a:cs typeface="Arial"/>
              </a:rPr>
              <a:t>(26B)</a:t>
            </a:r>
          </a:p>
          <a:p>
            <a:pPr marL="935355" marR="400050">
              <a:lnSpc>
                <a:spcPct val="150000"/>
              </a:lnSpc>
              <a:spcBef>
                <a:spcPts val="5"/>
              </a:spcBef>
            </a:pPr>
            <a:r>
              <a:rPr dirty="0">
                <a:solidFill>
                  <a:srgbClr val="000000"/>
                </a:solidFill>
              </a:rPr>
              <a:t>Online</a:t>
            </a:r>
            <a:r>
              <a:rPr spc="-20" dirty="0">
                <a:solidFill>
                  <a:srgbClr val="000000"/>
                </a:solidFill>
              </a:rPr>
              <a:t> </a:t>
            </a:r>
            <a:r>
              <a:rPr dirty="0">
                <a:solidFill>
                  <a:srgbClr val="000000"/>
                </a:solidFill>
              </a:rPr>
              <a:t>chat:</a:t>
            </a:r>
            <a:r>
              <a:rPr spc="-30" dirty="0">
                <a:solidFill>
                  <a:srgbClr val="000000"/>
                </a:solidFill>
              </a:rPr>
              <a:t> </a:t>
            </a:r>
            <a:r>
              <a:rPr b="0" dirty="0">
                <a:solidFill>
                  <a:srgbClr val="000000"/>
                </a:solidFill>
                <a:latin typeface="Arial"/>
                <a:cs typeface="Arial"/>
              </a:rPr>
              <a:t>Join</a:t>
            </a:r>
            <a:r>
              <a:rPr b="0" spc="-50" dirty="0">
                <a:solidFill>
                  <a:srgbClr val="000000"/>
                </a:solidFill>
                <a:latin typeface="Arial"/>
                <a:cs typeface="Arial"/>
              </a:rPr>
              <a:t> </a:t>
            </a:r>
            <a:r>
              <a:rPr b="0" dirty="0">
                <a:solidFill>
                  <a:srgbClr val="000000"/>
                </a:solidFill>
                <a:latin typeface="Arial"/>
                <a:cs typeface="Arial"/>
              </a:rPr>
              <a:t>via</a:t>
            </a:r>
            <a:r>
              <a:rPr b="0" spc="-60" dirty="0">
                <a:solidFill>
                  <a:srgbClr val="000000"/>
                </a:solidFill>
                <a:latin typeface="Arial"/>
                <a:cs typeface="Arial"/>
              </a:rPr>
              <a:t> </a:t>
            </a:r>
            <a:r>
              <a:rPr b="0" dirty="0">
                <a:solidFill>
                  <a:srgbClr val="000000"/>
                </a:solidFill>
                <a:latin typeface="Arial"/>
                <a:cs typeface="Arial"/>
              </a:rPr>
              <a:t>the</a:t>
            </a:r>
            <a:r>
              <a:rPr b="0" spc="-25" dirty="0">
                <a:solidFill>
                  <a:srgbClr val="000000"/>
                </a:solidFill>
                <a:latin typeface="Arial"/>
                <a:cs typeface="Arial"/>
              </a:rPr>
              <a:t> </a:t>
            </a:r>
            <a:r>
              <a:rPr lang="en-AU" b="0" u="sng" dirty="0">
                <a:uFill>
                  <a:solidFill>
                    <a:srgbClr val="512379"/>
                  </a:solidFill>
                </a:uFill>
                <a:latin typeface="Arial"/>
                <a:cs typeface="Arial"/>
                <a:hlinkClick r:id="rId11"/>
              </a:rPr>
              <a:t>Contact Us</a:t>
            </a:r>
            <a:r>
              <a:rPr b="0" u="sng" spc="-40" dirty="0">
                <a:uFill>
                  <a:solidFill>
                    <a:srgbClr val="512379"/>
                  </a:solidFill>
                </a:uFill>
                <a:latin typeface="Arial"/>
                <a:cs typeface="Arial"/>
              </a:rPr>
              <a:t> </a:t>
            </a:r>
            <a:r>
              <a:rPr b="0" u="none" dirty="0">
                <a:solidFill>
                  <a:srgbClr val="000000"/>
                </a:solidFill>
                <a:latin typeface="Arial"/>
                <a:cs typeface="Arial"/>
              </a:rPr>
              <a:t>webpage.</a:t>
            </a:r>
            <a:r>
              <a:rPr b="0" u="none" spc="-35" dirty="0">
                <a:solidFill>
                  <a:srgbClr val="000000"/>
                </a:solidFill>
                <a:latin typeface="Arial"/>
                <a:cs typeface="Arial"/>
              </a:rPr>
              <a:t> </a:t>
            </a:r>
            <a:r>
              <a:rPr b="0" u="none" dirty="0">
                <a:solidFill>
                  <a:srgbClr val="362345"/>
                </a:solidFill>
                <a:latin typeface="Arial"/>
                <a:cs typeface="Arial"/>
              </a:rPr>
              <a:t>Monday</a:t>
            </a:r>
            <a:r>
              <a:rPr b="0" u="none" spc="-35" dirty="0">
                <a:solidFill>
                  <a:srgbClr val="362345"/>
                </a:solidFill>
                <a:latin typeface="Arial"/>
                <a:cs typeface="Arial"/>
              </a:rPr>
              <a:t> </a:t>
            </a:r>
            <a:r>
              <a:rPr b="0" u="none" dirty="0">
                <a:solidFill>
                  <a:srgbClr val="362345"/>
                </a:solidFill>
                <a:latin typeface="Arial"/>
                <a:cs typeface="Arial"/>
              </a:rPr>
              <a:t>to</a:t>
            </a:r>
            <a:r>
              <a:rPr b="0" u="none" spc="-35" dirty="0">
                <a:solidFill>
                  <a:srgbClr val="362345"/>
                </a:solidFill>
                <a:latin typeface="Arial"/>
                <a:cs typeface="Arial"/>
              </a:rPr>
              <a:t> </a:t>
            </a:r>
            <a:r>
              <a:rPr b="0" u="none" spc="-10" dirty="0">
                <a:solidFill>
                  <a:srgbClr val="362345"/>
                </a:solidFill>
                <a:latin typeface="Arial"/>
                <a:cs typeface="Arial"/>
              </a:rPr>
              <a:t>Friday,</a:t>
            </a:r>
            <a:r>
              <a:rPr b="0" u="none" spc="-20" dirty="0">
                <a:solidFill>
                  <a:srgbClr val="362345"/>
                </a:solidFill>
                <a:latin typeface="Arial"/>
                <a:cs typeface="Arial"/>
              </a:rPr>
              <a:t> </a:t>
            </a:r>
            <a:r>
              <a:rPr b="0" u="none" dirty="0">
                <a:solidFill>
                  <a:srgbClr val="362345"/>
                </a:solidFill>
                <a:latin typeface="Arial"/>
                <a:cs typeface="Arial"/>
              </a:rPr>
              <a:t>1pm</a:t>
            </a:r>
            <a:r>
              <a:rPr b="0" u="none" spc="-50" dirty="0">
                <a:solidFill>
                  <a:srgbClr val="362345"/>
                </a:solidFill>
                <a:latin typeface="Arial"/>
                <a:cs typeface="Arial"/>
              </a:rPr>
              <a:t> </a:t>
            </a:r>
            <a:r>
              <a:rPr b="0" u="none" dirty="0">
                <a:solidFill>
                  <a:srgbClr val="362345"/>
                </a:solidFill>
                <a:latin typeface="Arial"/>
                <a:cs typeface="Arial"/>
              </a:rPr>
              <a:t>to</a:t>
            </a:r>
            <a:r>
              <a:rPr b="0" u="none" spc="-35" dirty="0">
                <a:solidFill>
                  <a:srgbClr val="362345"/>
                </a:solidFill>
                <a:latin typeface="Arial"/>
                <a:cs typeface="Arial"/>
              </a:rPr>
              <a:t> </a:t>
            </a:r>
            <a:r>
              <a:rPr b="0" u="none" spc="-25" dirty="0">
                <a:solidFill>
                  <a:srgbClr val="362345"/>
                </a:solidFill>
                <a:latin typeface="Arial"/>
                <a:cs typeface="Arial"/>
              </a:rPr>
              <a:t>3pm </a:t>
            </a:r>
            <a:endParaRPr lang="en-AU" b="0" u="none" spc="-25" dirty="0">
              <a:solidFill>
                <a:srgbClr val="362345"/>
              </a:solidFill>
              <a:latin typeface="Arial"/>
              <a:cs typeface="Arial"/>
            </a:endParaRPr>
          </a:p>
          <a:p>
            <a:pPr marL="935355" marR="400050">
              <a:lnSpc>
                <a:spcPct val="150000"/>
              </a:lnSpc>
              <a:spcBef>
                <a:spcPts val="5"/>
              </a:spcBef>
            </a:pPr>
            <a:r>
              <a:rPr u="none" dirty="0">
                <a:solidFill>
                  <a:srgbClr val="000000"/>
                </a:solidFill>
              </a:rPr>
              <a:t>Live</a:t>
            </a:r>
            <a:r>
              <a:rPr u="none" spc="-5" dirty="0">
                <a:solidFill>
                  <a:srgbClr val="000000"/>
                </a:solidFill>
              </a:rPr>
              <a:t> </a:t>
            </a:r>
            <a:r>
              <a:rPr u="none" dirty="0">
                <a:solidFill>
                  <a:srgbClr val="000000"/>
                </a:solidFill>
              </a:rPr>
              <a:t>Video</a:t>
            </a:r>
            <a:r>
              <a:rPr u="none" spc="-35" dirty="0">
                <a:solidFill>
                  <a:srgbClr val="000000"/>
                </a:solidFill>
              </a:rPr>
              <a:t> </a:t>
            </a:r>
            <a:r>
              <a:rPr u="none" dirty="0">
                <a:solidFill>
                  <a:srgbClr val="000000"/>
                </a:solidFill>
              </a:rPr>
              <a:t>Chat:</a:t>
            </a:r>
            <a:r>
              <a:rPr u="none" spc="-25" dirty="0">
                <a:solidFill>
                  <a:srgbClr val="000000"/>
                </a:solidFill>
              </a:rPr>
              <a:t> </a:t>
            </a:r>
            <a:r>
              <a:rPr b="0" u="none" dirty="0">
                <a:solidFill>
                  <a:srgbClr val="000000"/>
                </a:solidFill>
                <a:latin typeface="Arial"/>
                <a:cs typeface="Arial"/>
              </a:rPr>
              <a:t>Monday</a:t>
            </a:r>
            <a:r>
              <a:rPr b="0" u="none" spc="-35" dirty="0">
                <a:solidFill>
                  <a:srgbClr val="000000"/>
                </a:solidFill>
                <a:latin typeface="Arial"/>
                <a:cs typeface="Arial"/>
              </a:rPr>
              <a:t> </a:t>
            </a:r>
            <a:r>
              <a:rPr b="0" u="none" dirty="0">
                <a:solidFill>
                  <a:srgbClr val="000000"/>
                </a:solidFill>
                <a:latin typeface="Arial"/>
                <a:cs typeface="Arial"/>
              </a:rPr>
              <a:t>-</a:t>
            </a:r>
            <a:r>
              <a:rPr b="0" u="none" spc="-25" dirty="0">
                <a:solidFill>
                  <a:srgbClr val="000000"/>
                </a:solidFill>
                <a:latin typeface="Arial"/>
                <a:cs typeface="Arial"/>
              </a:rPr>
              <a:t> </a:t>
            </a:r>
            <a:r>
              <a:rPr b="0" u="none" dirty="0">
                <a:solidFill>
                  <a:srgbClr val="000000"/>
                </a:solidFill>
                <a:latin typeface="Arial"/>
                <a:cs typeface="Arial"/>
              </a:rPr>
              <a:t>Friday</a:t>
            </a:r>
            <a:r>
              <a:rPr b="0" u="none" spc="-35" dirty="0">
                <a:solidFill>
                  <a:srgbClr val="000000"/>
                </a:solidFill>
                <a:latin typeface="Arial"/>
                <a:cs typeface="Arial"/>
              </a:rPr>
              <a:t> </a:t>
            </a:r>
            <a:r>
              <a:rPr b="0" u="none" dirty="0">
                <a:solidFill>
                  <a:srgbClr val="000000"/>
                </a:solidFill>
                <a:latin typeface="Arial"/>
                <a:cs typeface="Arial"/>
              </a:rPr>
              <a:t>8:0</a:t>
            </a:r>
            <a:r>
              <a:rPr lang="en-AU" b="0" u="none" dirty="0">
                <a:solidFill>
                  <a:srgbClr val="000000"/>
                </a:solidFill>
                <a:latin typeface="Arial"/>
                <a:cs typeface="Arial"/>
              </a:rPr>
              <a:t>0</a:t>
            </a:r>
            <a:r>
              <a:rPr b="0" u="none" dirty="0">
                <a:solidFill>
                  <a:srgbClr val="000000"/>
                </a:solidFill>
                <a:latin typeface="Arial"/>
                <a:cs typeface="Arial"/>
              </a:rPr>
              <a:t>am</a:t>
            </a:r>
            <a:r>
              <a:rPr b="0" u="none" spc="-30" dirty="0">
                <a:solidFill>
                  <a:srgbClr val="000000"/>
                </a:solidFill>
                <a:latin typeface="Arial"/>
                <a:cs typeface="Arial"/>
              </a:rPr>
              <a:t> </a:t>
            </a:r>
            <a:r>
              <a:rPr b="0" u="none" dirty="0">
                <a:solidFill>
                  <a:srgbClr val="000000"/>
                </a:solidFill>
                <a:latin typeface="Arial"/>
                <a:cs typeface="Arial"/>
              </a:rPr>
              <a:t>–</a:t>
            </a:r>
            <a:r>
              <a:rPr b="0" u="none" spc="-30" dirty="0">
                <a:solidFill>
                  <a:srgbClr val="000000"/>
                </a:solidFill>
                <a:latin typeface="Arial"/>
                <a:cs typeface="Arial"/>
              </a:rPr>
              <a:t> </a:t>
            </a:r>
            <a:r>
              <a:rPr b="0" u="none" dirty="0">
                <a:solidFill>
                  <a:srgbClr val="000000"/>
                </a:solidFill>
                <a:latin typeface="Arial"/>
                <a:cs typeface="Arial"/>
              </a:rPr>
              <a:t>4:</a:t>
            </a:r>
            <a:r>
              <a:rPr lang="en-AU" b="0" u="none" dirty="0">
                <a:solidFill>
                  <a:srgbClr val="000000"/>
                </a:solidFill>
                <a:latin typeface="Arial"/>
                <a:cs typeface="Arial"/>
              </a:rPr>
              <a:t>0</a:t>
            </a:r>
            <a:r>
              <a:rPr b="0" u="none" dirty="0">
                <a:solidFill>
                  <a:srgbClr val="000000"/>
                </a:solidFill>
                <a:latin typeface="Arial"/>
                <a:cs typeface="Arial"/>
              </a:rPr>
              <a:t>0pm.</a:t>
            </a:r>
            <a:r>
              <a:rPr b="0" u="none" spc="-35" dirty="0">
                <a:solidFill>
                  <a:srgbClr val="000000"/>
                </a:solidFill>
                <a:latin typeface="Arial"/>
                <a:cs typeface="Arial"/>
              </a:rPr>
              <a:t> </a:t>
            </a:r>
            <a:r>
              <a:rPr b="0" u="sng" dirty="0">
                <a:uFill>
                  <a:solidFill>
                    <a:srgbClr val="512379"/>
                  </a:solidFill>
                </a:uFill>
                <a:latin typeface="Arial"/>
                <a:cs typeface="Arial"/>
                <a:hlinkClick r:id="rId12"/>
              </a:rPr>
              <a:t>UQ</a:t>
            </a:r>
            <a:r>
              <a:rPr b="0" u="sng" spc="-25" dirty="0">
                <a:uFill>
                  <a:solidFill>
                    <a:srgbClr val="512379"/>
                  </a:solidFill>
                </a:uFill>
                <a:latin typeface="Arial"/>
                <a:cs typeface="Arial"/>
                <a:hlinkClick r:id="rId12"/>
              </a:rPr>
              <a:t> </a:t>
            </a:r>
            <a:r>
              <a:rPr b="0" u="sng" dirty="0">
                <a:uFill>
                  <a:solidFill>
                    <a:srgbClr val="512379"/>
                  </a:solidFill>
                </a:uFill>
                <a:latin typeface="Arial"/>
                <a:cs typeface="Arial"/>
                <a:hlinkClick r:id="rId12"/>
              </a:rPr>
              <a:t>Service</a:t>
            </a:r>
            <a:r>
              <a:rPr b="0" u="sng" spc="-55" dirty="0">
                <a:uFill>
                  <a:solidFill>
                    <a:srgbClr val="512379"/>
                  </a:solidFill>
                </a:uFill>
                <a:latin typeface="Arial"/>
                <a:cs typeface="Arial"/>
                <a:hlinkClick r:id="rId12"/>
              </a:rPr>
              <a:t> </a:t>
            </a:r>
            <a:r>
              <a:rPr b="0" u="sng" dirty="0">
                <a:uFill>
                  <a:solidFill>
                    <a:srgbClr val="512379"/>
                  </a:solidFill>
                </a:uFill>
                <a:latin typeface="Arial"/>
                <a:cs typeface="Arial"/>
                <a:hlinkClick r:id="rId12"/>
              </a:rPr>
              <a:t>Centre</a:t>
            </a:r>
            <a:r>
              <a:rPr b="0" u="sng" spc="-15" dirty="0">
                <a:uFill>
                  <a:solidFill>
                    <a:srgbClr val="512379"/>
                  </a:solidFill>
                </a:uFill>
                <a:latin typeface="Arial"/>
                <a:cs typeface="Arial"/>
                <a:hlinkClick r:id="rId12"/>
              </a:rPr>
              <a:t> </a:t>
            </a:r>
            <a:r>
              <a:rPr b="0" u="sng" dirty="0">
                <a:uFill>
                  <a:solidFill>
                    <a:srgbClr val="512379"/>
                  </a:solidFill>
                </a:uFill>
                <a:latin typeface="Arial"/>
                <a:cs typeface="Arial"/>
                <a:hlinkClick r:id="rId12"/>
              </a:rPr>
              <a:t>-</a:t>
            </a:r>
            <a:r>
              <a:rPr b="0" u="sng" spc="-35" dirty="0">
                <a:uFill>
                  <a:solidFill>
                    <a:srgbClr val="512379"/>
                  </a:solidFill>
                </a:uFill>
                <a:latin typeface="Arial"/>
                <a:cs typeface="Arial"/>
                <a:hlinkClick r:id="rId12"/>
              </a:rPr>
              <a:t> </a:t>
            </a:r>
            <a:r>
              <a:rPr b="0" u="sng" dirty="0">
                <a:uFill>
                  <a:solidFill>
                    <a:srgbClr val="512379"/>
                  </a:solidFill>
                </a:uFill>
                <a:latin typeface="Arial"/>
                <a:cs typeface="Arial"/>
                <a:hlinkClick r:id="rId12"/>
              </a:rPr>
              <a:t>Video</a:t>
            </a:r>
            <a:r>
              <a:rPr b="0" u="sng" spc="-55" dirty="0">
                <a:uFill>
                  <a:solidFill>
                    <a:srgbClr val="512379"/>
                  </a:solidFill>
                </a:uFill>
                <a:latin typeface="Arial"/>
                <a:cs typeface="Arial"/>
                <a:hlinkClick r:id="rId12"/>
              </a:rPr>
              <a:t> </a:t>
            </a:r>
            <a:r>
              <a:rPr b="0" u="sng" spc="-10" dirty="0">
                <a:uFill>
                  <a:solidFill>
                    <a:srgbClr val="512379"/>
                  </a:solidFill>
                </a:uFill>
                <a:latin typeface="Arial"/>
                <a:cs typeface="Arial"/>
                <a:hlinkClick r:id="rId12"/>
              </a:rPr>
              <a:t>Kiosk</a:t>
            </a:r>
            <a:r>
              <a:rPr b="0" u="none" spc="-10" dirty="0">
                <a:latin typeface="Arial"/>
                <a:cs typeface="Arial"/>
              </a:rPr>
              <a:t> </a:t>
            </a:r>
            <a:r>
              <a:rPr u="none" dirty="0">
                <a:solidFill>
                  <a:srgbClr val="362345"/>
                </a:solidFill>
              </a:rPr>
              <a:t>Phone:</a:t>
            </a:r>
            <a:r>
              <a:rPr u="none" spc="-15" dirty="0">
                <a:solidFill>
                  <a:srgbClr val="362345"/>
                </a:solidFill>
              </a:rPr>
              <a:t> </a:t>
            </a:r>
            <a:r>
              <a:rPr b="0" u="none" dirty="0">
                <a:solidFill>
                  <a:srgbClr val="362345"/>
                </a:solidFill>
                <a:latin typeface="Arial"/>
                <a:cs typeface="Arial"/>
              </a:rPr>
              <a:t>07</a:t>
            </a:r>
            <a:r>
              <a:rPr b="0" u="none" spc="-35" dirty="0">
                <a:solidFill>
                  <a:srgbClr val="362345"/>
                </a:solidFill>
                <a:latin typeface="Arial"/>
                <a:cs typeface="Arial"/>
              </a:rPr>
              <a:t> </a:t>
            </a:r>
            <a:r>
              <a:rPr b="0" u="none" dirty="0">
                <a:solidFill>
                  <a:srgbClr val="362345"/>
                </a:solidFill>
                <a:latin typeface="Arial"/>
                <a:cs typeface="Arial"/>
              </a:rPr>
              <a:t>3346</a:t>
            </a:r>
            <a:r>
              <a:rPr b="0" u="none" spc="-35" dirty="0">
                <a:solidFill>
                  <a:srgbClr val="362345"/>
                </a:solidFill>
                <a:latin typeface="Arial"/>
                <a:cs typeface="Arial"/>
              </a:rPr>
              <a:t> </a:t>
            </a:r>
            <a:r>
              <a:rPr b="0" u="none" dirty="0">
                <a:solidFill>
                  <a:srgbClr val="362345"/>
                </a:solidFill>
                <a:latin typeface="Arial"/>
                <a:cs typeface="Arial"/>
              </a:rPr>
              <a:t>0903</a:t>
            </a:r>
            <a:r>
              <a:rPr b="0" u="none" spc="-20" dirty="0">
                <a:solidFill>
                  <a:srgbClr val="362345"/>
                </a:solidFill>
                <a:latin typeface="Arial"/>
                <a:cs typeface="Arial"/>
              </a:rPr>
              <a:t> </a:t>
            </a:r>
            <a:r>
              <a:rPr b="0" u="none" dirty="0">
                <a:solidFill>
                  <a:srgbClr val="000000"/>
                </a:solidFill>
                <a:latin typeface="Arial"/>
                <a:cs typeface="Arial"/>
              </a:rPr>
              <a:t>Monday</a:t>
            </a:r>
            <a:r>
              <a:rPr b="0" u="none" spc="-30" dirty="0">
                <a:solidFill>
                  <a:srgbClr val="000000"/>
                </a:solidFill>
                <a:latin typeface="Arial"/>
                <a:cs typeface="Arial"/>
              </a:rPr>
              <a:t> </a:t>
            </a:r>
            <a:r>
              <a:rPr b="0" u="none" dirty="0">
                <a:solidFill>
                  <a:srgbClr val="000000"/>
                </a:solidFill>
                <a:latin typeface="Arial"/>
                <a:cs typeface="Arial"/>
              </a:rPr>
              <a:t>-</a:t>
            </a:r>
            <a:r>
              <a:rPr b="0" u="none" spc="-30" dirty="0">
                <a:solidFill>
                  <a:srgbClr val="000000"/>
                </a:solidFill>
                <a:latin typeface="Arial"/>
                <a:cs typeface="Arial"/>
              </a:rPr>
              <a:t> </a:t>
            </a:r>
            <a:r>
              <a:rPr b="0" u="none" dirty="0">
                <a:solidFill>
                  <a:srgbClr val="000000"/>
                </a:solidFill>
                <a:latin typeface="Arial"/>
                <a:cs typeface="Arial"/>
              </a:rPr>
              <a:t>Friday</a:t>
            </a:r>
            <a:r>
              <a:rPr b="0" u="none" spc="-15" dirty="0">
                <a:solidFill>
                  <a:srgbClr val="000000"/>
                </a:solidFill>
                <a:latin typeface="Arial"/>
                <a:cs typeface="Arial"/>
              </a:rPr>
              <a:t> </a:t>
            </a:r>
            <a:r>
              <a:rPr b="0" u="none" dirty="0">
                <a:solidFill>
                  <a:srgbClr val="000000"/>
                </a:solidFill>
                <a:latin typeface="Arial"/>
                <a:cs typeface="Arial"/>
              </a:rPr>
              <a:t>8:</a:t>
            </a:r>
            <a:r>
              <a:rPr lang="en-AU" b="0" u="none" dirty="0">
                <a:solidFill>
                  <a:srgbClr val="000000"/>
                </a:solidFill>
                <a:latin typeface="Arial"/>
                <a:cs typeface="Arial"/>
              </a:rPr>
              <a:t>0</a:t>
            </a:r>
            <a:r>
              <a:rPr b="0" u="none" dirty="0">
                <a:solidFill>
                  <a:srgbClr val="000000"/>
                </a:solidFill>
                <a:latin typeface="Arial"/>
                <a:cs typeface="Arial"/>
              </a:rPr>
              <a:t>0am</a:t>
            </a:r>
            <a:r>
              <a:rPr b="0" u="none" spc="-15" dirty="0">
                <a:solidFill>
                  <a:srgbClr val="000000"/>
                </a:solidFill>
                <a:latin typeface="Arial"/>
                <a:cs typeface="Arial"/>
              </a:rPr>
              <a:t> </a:t>
            </a:r>
            <a:r>
              <a:rPr b="0" u="none" dirty="0">
                <a:solidFill>
                  <a:srgbClr val="000000"/>
                </a:solidFill>
                <a:latin typeface="Arial"/>
                <a:cs typeface="Arial"/>
              </a:rPr>
              <a:t>–</a:t>
            </a:r>
            <a:r>
              <a:rPr b="0" u="none" spc="-40" dirty="0">
                <a:solidFill>
                  <a:srgbClr val="000000"/>
                </a:solidFill>
                <a:latin typeface="Arial"/>
                <a:cs typeface="Arial"/>
              </a:rPr>
              <a:t> </a:t>
            </a:r>
            <a:r>
              <a:rPr b="0" u="none" spc="-10" dirty="0">
                <a:solidFill>
                  <a:srgbClr val="000000"/>
                </a:solidFill>
                <a:latin typeface="Arial"/>
                <a:cs typeface="Arial"/>
              </a:rPr>
              <a:t>4:</a:t>
            </a:r>
            <a:r>
              <a:rPr lang="en-AU" b="0" u="none" spc="-10" dirty="0">
                <a:solidFill>
                  <a:srgbClr val="000000"/>
                </a:solidFill>
                <a:latin typeface="Arial"/>
                <a:cs typeface="Arial"/>
              </a:rPr>
              <a:t>0</a:t>
            </a:r>
            <a:r>
              <a:rPr b="0" u="none" spc="-10" dirty="0">
                <a:solidFill>
                  <a:srgbClr val="000000"/>
                </a:solidFill>
                <a:latin typeface="Arial"/>
                <a:cs typeface="Arial"/>
              </a:rPr>
              <a:t>0pm.</a:t>
            </a:r>
          </a:p>
          <a:p>
            <a:pPr>
              <a:lnSpc>
                <a:spcPct val="100000"/>
              </a:lnSpc>
              <a:spcBef>
                <a:spcPts val="490"/>
              </a:spcBef>
            </a:pPr>
            <a:endParaRPr b="0" u="none" spc="-10" dirty="0">
              <a:solidFill>
                <a:srgbClr val="000000"/>
              </a:solidFill>
              <a:latin typeface="Arial"/>
              <a:cs typeface="Arial"/>
            </a:endParaRPr>
          </a:p>
          <a:p>
            <a:pPr marL="12700">
              <a:lnSpc>
                <a:spcPct val="100000"/>
              </a:lnSpc>
            </a:pPr>
            <a:r>
              <a:rPr sz="2400" b="0" dirty="0">
                <a:latin typeface="Arial"/>
                <a:cs typeface="Arial"/>
              </a:rPr>
              <a:t>Other</a:t>
            </a:r>
            <a:r>
              <a:rPr sz="2400" b="0" spc="-85" dirty="0">
                <a:latin typeface="Arial"/>
                <a:cs typeface="Arial"/>
              </a:rPr>
              <a:t> </a:t>
            </a:r>
            <a:r>
              <a:rPr sz="2400" b="0" dirty="0">
                <a:latin typeface="Arial"/>
                <a:cs typeface="Arial"/>
              </a:rPr>
              <a:t>questions</a:t>
            </a:r>
            <a:r>
              <a:rPr sz="2400" b="0" spc="-45" dirty="0">
                <a:latin typeface="Arial"/>
                <a:cs typeface="Arial"/>
              </a:rPr>
              <a:t> </a:t>
            </a:r>
            <a:r>
              <a:rPr sz="2400" b="0" dirty="0">
                <a:latin typeface="Arial"/>
                <a:cs typeface="Arial"/>
              </a:rPr>
              <a:t>about</a:t>
            </a:r>
            <a:r>
              <a:rPr sz="2400" b="0" spc="-60" dirty="0">
                <a:latin typeface="Arial"/>
                <a:cs typeface="Arial"/>
              </a:rPr>
              <a:t> </a:t>
            </a:r>
            <a:r>
              <a:rPr sz="2400" b="0" dirty="0">
                <a:latin typeface="Arial"/>
                <a:cs typeface="Arial"/>
              </a:rPr>
              <a:t>your</a:t>
            </a:r>
            <a:r>
              <a:rPr sz="2400" b="0" spc="-65" dirty="0">
                <a:latin typeface="Arial"/>
                <a:cs typeface="Arial"/>
              </a:rPr>
              <a:t> </a:t>
            </a:r>
            <a:r>
              <a:rPr sz="2400" b="0" spc="-10" dirty="0">
                <a:latin typeface="Arial"/>
                <a:cs typeface="Arial"/>
              </a:rPr>
              <a:t>placement?</a:t>
            </a:r>
            <a:endParaRPr sz="2400" dirty="0">
              <a:latin typeface="Arial"/>
              <a:cs typeface="Arial"/>
            </a:endParaRPr>
          </a:p>
          <a:p>
            <a:pPr marL="542925" algn="ctr">
              <a:lnSpc>
                <a:spcPct val="100000"/>
              </a:lnSpc>
              <a:spcBef>
                <a:spcPts val="1390"/>
              </a:spcBef>
            </a:pPr>
            <a:r>
              <a:rPr b="0" dirty="0">
                <a:solidFill>
                  <a:srgbClr val="2B1D37"/>
                </a:solidFill>
                <a:latin typeface="Arial"/>
                <a:cs typeface="Arial"/>
              </a:rPr>
              <a:t>Contact</a:t>
            </a:r>
            <a:r>
              <a:rPr b="0" spc="-15" dirty="0">
                <a:solidFill>
                  <a:srgbClr val="2B1D37"/>
                </a:solidFill>
                <a:latin typeface="Arial"/>
                <a:cs typeface="Arial"/>
              </a:rPr>
              <a:t> </a:t>
            </a:r>
            <a:r>
              <a:rPr b="0" dirty="0">
                <a:solidFill>
                  <a:srgbClr val="2B1D37"/>
                </a:solidFill>
                <a:latin typeface="Arial"/>
                <a:cs typeface="Arial"/>
              </a:rPr>
              <a:t>your</a:t>
            </a:r>
            <a:r>
              <a:rPr b="0" spc="5" dirty="0">
                <a:solidFill>
                  <a:srgbClr val="2B1D37"/>
                </a:solidFill>
                <a:latin typeface="Arial"/>
                <a:cs typeface="Arial"/>
              </a:rPr>
              <a:t> </a:t>
            </a:r>
            <a:r>
              <a:rPr b="0" dirty="0">
                <a:solidFill>
                  <a:srgbClr val="2B1D37"/>
                </a:solidFill>
                <a:latin typeface="Arial"/>
                <a:cs typeface="Arial"/>
              </a:rPr>
              <a:t>Placements</a:t>
            </a:r>
            <a:r>
              <a:rPr b="0" spc="-25" dirty="0">
                <a:solidFill>
                  <a:srgbClr val="2B1D37"/>
                </a:solidFill>
                <a:latin typeface="Arial"/>
                <a:cs typeface="Arial"/>
              </a:rPr>
              <a:t> </a:t>
            </a:r>
            <a:r>
              <a:rPr b="0" dirty="0">
                <a:solidFill>
                  <a:srgbClr val="2B1D37"/>
                </a:solidFill>
                <a:latin typeface="Arial"/>
                <a:cs typeface="Arial"/>
              </a:rPr>
              <a:t>Coordinator</a:t>
            </a:r>
            <a:r>
              <a:rPr b="0" spc="-20" dirty="0">
                <a:solidFill>
                  <a:srgbClr val="2B1D37"/>
                </a:solidFill>
                <a:latin typeface="Arial"/>
                <a:cs typeface="Arial"/>
              </a:rPr>
              <a:t> </a:t>
            </a:r>
            <a:r>
              <a:rPr b="0" dirty="0">
                <a:solidFill>
                  <a:srgbClr val="2B1D37"/>
                </a:solidFill>
                <a:latin typeface="Arial"/>
                <a:cs typeface="Arial"/>
              </a:rPr>
              <a:t>or</a:t>
            </a:r>
            <a:r>
              <a:rPr b="0" spc="-5" dirty="0">
                <a:solidFill>
                  <a:srgbClr val="2B1D37"/>
                </a:solidFill>
                <a:latin typeface="Arial"/>
                <a:cs typeface="Arial"/>
              </a:rPr>
              <a:t> </a:t>
            </a:r>
            <a:r>
              <a:rPr b="0" dirty="0">
                <a:solidFill>
                  <a:srgbClr val="2B1D37"/>
                </a:solidFill>
                <a:latin typeface="Arial"/>
                <a:cs typeface="Arial"/>
              </a:rPr>
              <a:t>School:</a:t>
            </a:r>
            <a:r>
              <a:rPr b="0" spc="-20" dirty="0">
                <a:solidFill>
                  <a:srgbClr val="2B1D37"/>
                </a:solidFill>
                <a:latin typeface="Arial"/>
                <a:cs typeface="Arial"/>
              </a:rPr>
              <a:t> </a:t>
            </a:r>
            <a:br>
              <a:rPr lang="en-AU" b="0" spc="-20" dirty="0">
                <a:solidFill>
                  <a:srgbClr val="2B1D37"/>
                </a:solidFill>
              </a:rPr>
            </a:br>
            <a:r>
              <a:rPr lang="en-AU" b="0" u="sng" spc="-10" dirty="0">
                <a:uFill>
                  <a:solidFill>
                    <a:srgbClr val="512379"/>
                  </a:solidFill>
                </a:uFill>
                <a:hlinkClick r:id="rId13"/>
              </a:rPr>
              <a:t>https://about.uq.edu.au/faculties-institutes/hmbs/about/schools-institutes-centres</a:t>
            </a:r>
            <a:endParaRPr b="0" u="sng" spc="-10" dirty="0">
              <a:uFill>
                <a:solidFill>
                  <a:srgbClr val="512379"/>
                </a:solidFill>
              </a:uFill>
              <a:latin typeface="Arial"/>
              <a:cs typeface="Arial"/>
              <a:hlinkClick r:id="rId13"/>
            </a:endParaRPr>
          </a:p>
        </p:txBody>
      </p:sp>
      <p:sp>
        <p:nvSpPr>
          <p:cNvPr id="16" name="object 16"/>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17" name="object 17"/>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24</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2317" y="595567"/>
            <a:ext cx="8766175" cy="1014730"/>
          </a:xfrm>
          <a:prstGeom prst="rect">
            <a:avLst/>
          </a:prstGeom>
        </p:spPr>
        <p:txBody>
          <a:bodyPr vert="horz" wrap="square" lIns="0" tIns="130175" rIns="0" bIns="0" rtlCol="0">
            <a:spAutoFit/>
          </a:bodyPr>
          <a:lstStyle/>
          <a:p>
            <a:pPr marL="934085">
              <a:lnSpc>
                <a:spcPct val="100000"/>
              </a:lnSpc>
              <a:spcBef>
                <a:spcPts val="1025"/>
              </a:spcBef>
            </a:pPr>
            <a:r>
              <a:rPr sz="3800" spc="-50" dirty="0"/>
              <a:t>Your</a:t>
            </a:r>
            <a:r>
              <a:rPr sz="3800" spc="-120" dirty="0"/>
              <a:t> </a:t>
            </a:r>
            <a:r>
              <a:rPr sz="3800" dirty="0"/>
              <a:t>Placement</a:t>
            </a:r>
            <a:r>
              <a:rPr sz="3800" spc="-105" dirty="0"/>
              <a:t> </a:t>
            </a:r>
            <a:r>
              <a:rPr sz="3800" dirty="0"/>
              <a:t>Support</a:t>
            </a:r>
            <a:r>
              <a:rPr sz="3800" spc="-180" dirty="0"/>
              <a:t> </a:t>
            </a:r>
            <a:r>
              <a:rPr sz="3800" spc="-10" dirty="0"/>
              <a:t>Teams</a:t>
            </a:r>
            <a:endParaRPr sz="3800"/>
          </a:p>
          <a:p>
            <a:pPr marL="12700">
              <a:lnSpc>
                <a:spcPct val="100000"/>
              </a:lnSpc>
              <a:spcBef>
                <a:spcPts val="380"/>
              </a:spcBef>
            </a:pPr>
            <a:r>
              <a:rPr sz="1600" dirty="0">
                <a:solidFill>
                  <a:srgbClr val="701F68"/>
                </a:solidFill>
              </a:rPr>
              <a:t>There</a:t>
            </a:r>
            <a:r>
              <a:rPr sz="1600" spc="-35" dirty="0">
                <a:solidFill>
                  <a:srgbClr val="701F68"/>
                </a:solidFill>
              </a:rPr>
              <a:t> </a:t>
            </a:r>
            <a:r>
              <a:rPr sz="1600" dirty="0">
                <a:solidFill>
                  <a:srgbClr val="701F68"/>
                </a:solidFill>
              </a:rPr>
              <a:t>are</a:t>
            </a:r>
            <a:r>
              <a:rPr sz="1600" spc="-30" dirty="0">
                <a:solidFill>
                  <a:srgbClr val="701F68"/>
                </a:solidFill>
              </a:rPr>
              <a:t> </a:t>
            </a:r>
            <a:r>
              <a:rPr sz="1600" dirty="0">
                <a:solidFill>
                  <a:srgbClr val="701F68"/>
                </a:solidFill>
              </a:rPr>
              <a:t>three</a:t>
            </a:r>
            <a:r>
              <a:rPr sz="1600" spc="-40" dirty="0">
                <a:solidFill>
                  <a:srgbClr val="701F68"/>
                </a:solidFill>
              </a:rPr>
              <a:t> </a:t>
            </a:r>
            <a:r>
              <a:rPr sz="1600" dirty="0">
                <a:solidFill>
                  <a:srgbClr val="701F68"/>
                </a:solidFill>
              </a:rPr>
              <a:t>main</a:t>
            </a:r>
            <a:r>
              <a:rPr sz="1600" spc="-50" dirty="0">
                <a:solidFill>
                  <a:srgbClr val="701F68"/>
                </a:solidFill>
              </a:rPr>
              <a:t> </a:t>
            </a:r>
            <a:r>
              <a:rPr sz="1600" dirty="0">
                <a:solidFill>
                  <a:srgbClr val="701F68"/>
                </a:solidFill>
              </a:rPr>
              <a:t>support</a:t>
            </a:r>
            <a:r>
              <a:rPr sz="1600" spc="-25" dirty="0">
                <a:solidFill>
                  <a:srgbClr val="701F68"/>
                </a:solidFill>
              </a:rPr>
              <a:t> </a:t>
            </a:r>
            <a:r>
              <a:rPr sz="1600" dirty="0">
                <a:solidFill>
                  <a:srgbClr val="701F68"/>
                </a:solidFill>
              </a:rPr>
              <a:t>teams</a:t>
            </a:r>
            <a:r>
              <a:rPr sz="1600" spc="-30" dirty="0">
                <a:solidFill>
                  <a:srgbClr val="701F68"/>
                </a:solidFill>
              </a:rPr>
              <a:t> </a:t>
            </a:r>
            <a:r>
              <a:rPr sz="1600" dirty="0">
                <a:solidFill>
                  <a:srgbClr val="701F68"/>
                </a:solidFill>
              </a:rPr>
              <a:t>to</a:t>
            </a:r>
            <a:r>
              <a:rPr sz="1600" spc="-35" dirty="0">
                <a:solidFill>
                  <a:srgbClr val="701F68"/>
                </a:solidFill>
              </a:rPr>
              <a:t> </a:t>
            </a:r>
            <a:r>
              <a:rPr sz="1600" dirty="0">
                <a:solidFill>
                  <a:srgbClr val="701F68"/>
                </a:solidFill>
              </a:rPr>
              <a:t>assist</a:t>
            </a:r>
            <a:r>
              <a:rPr sz="1600" spc="-60" dirty="0">
                <a:solidFill>
                  <a:srgbClr val="701F68"/>
                </a:solidFill>
              </a:rPr>
              <a:t> </a:t>
            </a:r>
            <a:r>
              <a:rPr sz="1600" dirty="0">
                <a:solidFill>
                  <a:srgbClr val="701F68"/>
                </a:solidFill>
              </a:rPr>
              <a:t>you</a:t>
            </a:r>
            <a:r>
              <a:rPr sz="1600" spc="-25" dirty="0">
                <a:solidFill>
                  <a:srgbClr val="701F68"/>
                </a:solidFill>
              </a:rPr>
              <a:t> </a:t>
            </a:r>
            <a:r>
              <a:rPr sz="1600" dirty="0">
                <a:solidFill>
                  <a:srgbClr val="701F68"/>
                </a:solidFill>
              </a:rPr>
              <a:t>with</a:t>
            </a:r>
            <a:r>
              <a:rPr sz="1600" spc="-35" dirty="0">
                <a:solidFill>
                  <a:srgbClr val="701F68"/>
                </a:solidFill>
              </a:rPr>
              <a:t> </a:t>
            </a:r>
            <a:r>
              <a:rPr sz="1600" dirty="0">
                <a:solidFill>
                  <a:srgbClr val="701F68"/>
                </a:solidFill>
              </a:rPr>
              <a:t>preparing</a:t>
            </a:r>
            <a:r>
              <a:rPr sz="1600" spc="-35" dirty="0">
                <a:solidFill>
                  <a:srgbClr val="701F68"/>
                </a:solidFill>
              </a:rPr>
              <a:t> </a:t>
            </a:r>
            <a:r>
              <a:rPr sz="1600" dirty="0">
                <a:solidFill>
                  <a:srgbClr val="701F68"/>
                </a:solidFill>
              </a:rPr>
              <a:t>and</a:t>
            </a:r>
            <a:r>
              <a:rPr sz="1600" spc="-45" dirty="0">
                <a:solidFill>
                  <a:srgbClr val="701F68"/>
                </a:solidFill>
              </a:rPr>
              <a:t> </a:t>
            </a:r>
            <a:r>
              <a:rPr sz="1600" dirty="0">
                <a:solidFill>
                  <a:srgbClr val="701F68"/>
                </a:solidFill>
              </a:rPr>
              <a:t>completing</a:t>
            </a:r>
            <a:r>
              <a:rPr sz="1600" spc="-60" dirty="0">
                <a:solidFill>
                  <a:srgbClr val="701F68"/>
                </a:solidFill>
              </a:rPr>
              <a:t> </a:t>
            </a:r>
            <a:r>
              <a:rPr sz="1600" dirty="0">
                <a:solidFill>
                  <a:srgbClr val="701F68"/>
                </a:solidFill>
              </a:rPr>
              <a:t>your</a:t>
            </a:r>
            <a:r>
              <a:rPr sz="1600" spc="-15" dirty="0">
                <a:solidFill>
                  <a:srgbClr val="701F68"/>
                </a:solidFill>
              </a:rPr>
              <a:t> </a:t>
            </a:r>
            <a:r>
              <a:rPr sz="1600" spc="-10" dirty="0">
                <a:solidFill>
                  <a:srgbClr val="701F68"/>
                </a:solidFill>
              </a:rPr>
              <a:t>placements</a:t>
            </a:r>
            <a:endParaRPr sz="1600"/>
          </a:p>
        </p:txBody>
      </p:sp>
      <p:grpSp>
        <p:nvGrpSpPr>
          <p:cNvPr id="3" name="object 3"/>
          <p:cNvGrpSpPr/>
          <p:nvPr/>
        </p:nvGrpSpPr>
        <p:grpSpPr>
          <a:xfrm>
            <a:off x="1976409" y="2212916"/>
            <a:ext cx="135890" cy="528320"/>
            <a:chOff x="1976409" y="2212916"/>
            <a:chExt cx="135890" cy="528320"/>
          </a:xfrm>
        </p:grpSpPr>
        <p:pic>
          <p:nvPicPr>
            <p:cNvPr id="4" name="object 4"/>
            <p:cNvPicPr/>
            <p:nvPr/>
          </p:nvPicPr>
          <p:blipFill>
            <a:blip r:embed="rId2" cstate="print"/>
            <a:stretch>
              <a:fillRect/>
            </a:stretch>
          </p:blipFill>
          <p:spPr>
            <a:xfrm>
              <a:off x="1976409" y="2212916"/>
              <a:ext cx="135695" cy="104637"/>
            </a:xfrm>
            <a:prstGeom prst="rect">
              <a:avLst/>
            </a:prstGeom>
          </p:spPr>
        </p:pic>
        <p:pic>
          <p:nvPicPr>
            <p:cNvPr id="5" name="object 5"/>
            <p:cNvPicPr/>
            <p:nvPr/>
          </p:nvPicPr>
          <p:blipFill>
            <a:blip r:embed="rId2" cstate="print"/>
            <a:stretch>
              <a:fillRect/>
            </a:stretch>
          </p:blipFill>
          <p:spPr>
            <a:xfrm>
              <a:off x="1976409" y="2354106"/>
              <a:ext cx="135695" cy="104637"/>
            </a:xfrm>
            <a:prstGeom prst="rect">
              <a:avLst/>
            </a:prstGeom>
          </p:spPr>
        </p:pic>
        <p:pic>
          <p:nvPicPr>
            <p:cNvPr id="6" name="object 6"/>
            <p:cNvPicPr/>
            <p:nvPr/>
          </p:nvPicPr>
          <p:blipFill>
            <a:blip r:embed="rId2" cstate="print"/>
            <a:stretch>
              <a:fillRect/>
            </a:stretch>
          </p:blipFill>
          <p:spPr>
            <a:xfrm>
              <a:off x="1976409" y="2495296"/>
              <a:ext cx="135695" cy="104637"/>
            </a:xfrm>
            <a:prstGeom prst="rect">
              <a:avLst/>
            </a:prstGeom>
          </p:spPr>
        </p:pic>
        <p:pic>
          <p:nvPicPr>
            <p:cNvPr id="7" name="object 7"/>
            <p:cNvPicPr/>
            <p:nvPr/>
          </p:nvPicPr>
          <p:blipFill>
            <a:blip r:embed="rId2" cstate="print"/>
            <a:stretch>
              <a:fillRect/>
            </a:stretch>
          </p:blipFill>
          <p:spPr>
            <a:xfrm>
              <a:off x="1976409" y="2636487"/>
              <a:ext cx="135695" cy="104637"/>
            </a:xfrm>
            <a:prstGeom prst="rect">
              <a:avLst/>
            </a:prstGeom>
          </p:spPr>
        </p:pic>
      </p:grpSp>
      <p:sp>
        <p:nvSpPr>
          <p:cNvPr id="8" name="object 8"/>
          <p:cNvSpPr/>
          <p:nvPr/>
        </p:nvSpPr>
        <p:spPr>
          <a:xfrm>
            <a:off x="2171324" y="2266655"/>
            <a:ext cx="179070" cy="19050"/>
          </a:xfrm>
          <a:custGeom>
            <a:avLst/>
            <a:gdLst/>
            <a:ahLst/>
            <a:cxnLst/>
            <a:rect l="l" t="t" r="r" b="b"/>
            <a:pathLst>
              <a:path w="179069" h="19050">
                <a:moveTo>
                  <a:pt x="178835" y="0"/>
                </a:moveTo>
                <a:lnTo>
                  <a:pt x="0" y="0"/>
                </a:lnTo>
                <a:lnTo>
                  <a:pt x="0" y="18825"/>
                </a:lnTo>
                <a:lnTo>
                  <a:pt x="178835" y="18825"/>
                </a:lnTo>
                <a:lnTo>
                  <a:pt x="178835" y="0"/>
                </a:lnTo>
                <a:close/>
              </a:path>
            </a:pathLst>
          </a:custGeom>
          <a:solidFill>
            <a:srgbClr val="701F68"/>
          </a:solidFill>
        </p:spPr>
        <p:txBody>
          <a:bodyPr wrap="square" lIns="0" tIns="0" rIns="0" bIns="0" rtlCol="0"/>
          <a:lstStyle/>
          <a:p>
            <a:endParaRPr/>
          </a:p>
        </p:txBody>
      </p:sp>
      <p:sp>
        <p:nvSpPr>
          <p:cNvPr id="9" name="object 9"/>
          <p:cNvSpPr/>
          <p:nvPr/>
        </p:nvSpPr>
        <p:spPr>
          <a:xfrm>
            <a:off x="2171324" y="2407845"/>
            <a:ext cx="179070" cy="19050"/>
          </a:xfrm>
          <a:custGeom>
            <a:avLst/>
            <a:gdLst/>
            <a:ahLst/>
            <a:cxnLst/>
            <a:rect l="l" t="t" r="r" b="b"/>
            <a:pathLst>
              <a:path w="179069" h="19050">
                <a:moveTo>
                  <a:pt x="178835" y="0"/>
                </a:moveTo>
                <a:lnTo>
                  <a:pt x="0" y="0"/>
                </a:lnTo>
                <a:lnTo>
                  <a:pt x="0" y="18825"/>
                </a:lnTo>
                <a:lnTo>
                  <a:pt x="178835" y="18825"/>
                </a:lnTo>
                <a:lnTo>
                  <a:pt x="178835" y="0"/>
                </a:lnTo>
                <a:close/>
              </a:path>
            </a:pathLst>
          </a:custGeom>
          <a:solidFill>
            <a:srgbClr val="701F68"/>
          </a:solidFill>
        </p:spPr>
        <p:txBody>
          <a:bodyPr wrap="square" lIns="0" tIns="0" rIns="0" bIns="0" rtlCol="0"/>
          <a:lstStyle/>
          <a:p>
            <a:endParaRPr/>
          </a:p>
        </p:txBody>
      </p:sp>
      <p:sp>
        <p:nvSpPr>
          <p:cNvPr id="10" name="object 10"/>
          <p:cNvSpPr/>
          <p:nvPr/>
        </p:nvSpPr>
        <p:spPr>
          <a:xfrm>
            <a:off x="2171324" y="2549035"/>
            <a:ext cx="179070" cy="19050"/>
          </a:xfrm>
          <a:custGeom>
            <a:avLst/>
            <a:gdLst/>
            <a:ahLst/>
            <a:cxnLst/>
            <a:rect l="l" t="t" r="r" b="b"/>
            <a:pathLst>
              <a:path w="179069" h="19050">
                <a:moveTo>
                  <a:pt x="178835" y="0"/>
                </a:moveTo>
                <a:lnTo>
                  <a:pt x="0" y="0"/>
                </a:lnTo>
                <a:lnTo>
                  <a:pt x="0" y="18825"/>
                </a:lnTo>
                <a:lnTo>
                  <a:pt x="178835" y="18825"/>
                </a:lnTo>
                <a:lnTo>
                  <a:pt x="178835" y="0"/>
                </a:lnTo>
                <a:close/>
              </a:path>
            </a:pathLst>
          </a:custGeom>
          <a:solidFill>
            <a:srgbClr val="701F68"/>
          </a:solidFill>
        </p:spPr>
        <p:txBody>
          <a:bodyPr wrap="square" lIns="0" tIns="0" rIns="0" bIns="0" rtlCol="0"/>
          <a:lstStyle/>
          <a:p>
            <a:endParaRPr/>
          </a:p>
        </p:txBody>
      </p:sp>
      <p:sp>
        <p:nvSpPr>
          <p:cNvPr id="11" name="object 11"/>
          <p:cNvSpPr/>
          <p:nvPr/>
        </p:nvSpPr>
        <p:spPr>
          <a:xfrm>
            <a:off x="2171324" y="2690225"/>
            <a:ext cx="179070" cy="19050"/>
          </a:xfrm>
          <a:custGeom>
            <a:avLst/>
            <a:gdLst/>
            <a:ahLst/>
            <a:cxnLst/>
            <a:rect l="l" t="t" r="r" b="b"/>
            <a:pathLst>
              <a:path w="179069" h="19050">
                <a:moveTo>
                  <a:pt x="178835" y="0"/>
                </a:moveTo>
                <a:lnTo>
                  <a:pt x="0" y="0"/>
                </a:lnTo>
                <a:lnTo>
                  <a:pt x="0" y="18825"/>
                </a:lnTo>
                <a:lnTo>
                  <a:pt x="178835" y="18825"/>
                </a:lnTo>
                <a:lnTo>
                  <a:pt x="178835" y="0"/>
                </a:lnTo>
                <a:close/>
              </a:path>
            </a:pathLst>
          </a:custGeom>
          <a:solidFill>
            <a:srgbClr val="701F68"/>
          </a:solidFill>
        </p:spPr>
        <p:txBody>
          <a:bodyPr wrap="square" lIns="0" tIns="0" rIns="0" bIns="0" rtlCol="0"/>
          <a:lstStyle/>
          <a:p>
            <a:endParaRPr/>
          </a:p>
        </p:txBody>
      </p:sp>
      <p:sp>
        <p:nvSpPr>
          <p:cNvPr id="12" name="object 12"/>
          <p:cNvSpPr/>
          <p:nvPr/>
        </p:nvSpPr>
        <p:spPr>
          <a:xfrm>
            <a:off x="1879536" y="2106510"/>
            <a:ext cx="565150" cy="753745"/>
          </a:xfrm>
          <a:custGeom>
            <a:avLst/>
            <a:gdLst/>
            <a:ahLst/>
            <a:cxnLst/>
            <a:rect l="l" t="t" r="r" b="b"/>
            <a:pathLst>
              <a:path w="565150" h="753744">
                <a:moveTo>
                  <a:pt x="564743" y="0"/>
                </a:moveTo>
                <a:lnTo>
                  <a:pt x="545909" y="0"/>
                </a:lnTo>
                <a:lnTo>
                  <a:pt x="545909" y="19050"/>
                </a:lnTo>
                <a:lnTo>
                  <a:pt x="545909" y="734072"/>
                </a:lnTo>
                <a:lnTo>
                  <a:pt x="18821" y="734072"/>
                </a:lnTo>
                <a:lnTo>
                  <a:pt x="18821" y="19050"/>
                </a:lnTo>
                <a:lnTo>
                  <a:pt x="545909" y="19050"/>
                </a:lnTo>
                <a:lnTo>
                  <a:pt x="545909" y="0"/>
                </a:lnTo>
                <a:lnTo>
                  <a:pt x="0" y="0"/>
                </a:lnTo>
                <a:lnTo>
                  <a:pt x="0" y="19050"/>
                </a:lnTo>
                <a:lnTo>
                  <a:pt x="0" y="734072"/>
                </a:lnTo>
                <a:lnTo>
                  <a:pt x="0" y="753122"/>
                </a:lnTo>
                <a:lnTo>
                  <a:pt x="564743" y="753122"/>
                </a:lnTo>
                <a:lnTo>
                  <a:pt x="564743" y="734288"/>
                </a:lnTo>
                <a:lnTo>
                  <a:pt x="564743" y="734072"/>
                </a:lnTo>
                <a:lnTo>
                  <a:pt x="564743" y="19050"/>
                </a:lnTo>
                <a:lnTo>
                  <a:pt x="564743" y="18923"/>
                </a:lnTo>
                <a:lnTo>
                  <a:pt x="564743" y="0"/>
                </a:lnTo>
                <a:close/>
              </a:path>
            </a:pathLst>
          </a:custGeom>
          <a:solidFill>
            <a:srgbClr val="701F68"/>
          </a:solidFill>
        </p:spPr>
        <p:txBody>
          <a:bodyPr wrap="square" lIns="0" tIns="0" rIns="0" bIns="0" rtlCol="0"/>
          <a:lstStyle/>
          <a:p>
            <a:endParaRPr/>
          </a:p>
        </p:txBody>
      </p:sp>
      <p:sp>
        <p:nvSpPr>
          <p:cNvPr id="13" name="object 13"/>
          <p:cNvSpPr/>
          <p:nvPr/>
        </p:nvSpPr>
        <p:spPr>
          <a:xfrm>
            <a:off x="5666015" y="2146997"/>
            <a:ext cx="680720" cy="681355"/>
          </a:xfrm>
          <a:custGeom>
            <a:avLst/>
            <a:gdLst/>
            <a:ahLst/>
            <a:cxnLst/>
            <a:rect l="l" t="t" r="r" b="b"/>
            <a:pathLst>
              <a:path w="680720" h="681355">
                <a:moveTo>
                  <a:pt x="461739" y="34246"/>
                </a:moveTo>
                <a:lnTo>
                  <a:pt x="456294" y="34246"/>
                </a:lnTo>
                <a:lnTo>
                  <a:pt x="452927" y="37613"/>
                </a:lnTo>
                <a:lnTo>
                  <a:pt x="449560" y="40909"/>
                </a:lnTo>
                <a:lnTo>
                  <a:pt x="449560" y="46354"/>
                </a:lnTo>
                <a:lnTo>
                  <a:pt x="480438" y="77233"/>
                </a:lnTo>
                <a:lnTo>
                  <a:pt x="229329" y="328494"/>
                </a:lnTo>
                <a:lnTo>
                  <a:pt x="218345" y="341717"/>
                </a:lnTo>
                <a:lnTo>
                  <a:pt x="210236" y="356686"/>
                </a:lnTo>
                <a:lnTo>
                  <a:pt x="205190" y="372945"/>
                </a:lnTo>
                <a:lnTo>
                  <a:pt x="203394" y="390037"/>
                </a:lnTo>
                <a:lnTo>
                  <a:pt x="203745" y="396342"/>
                </a:lnTo>
                <a:lnTo>
                  <a:pt x="203770" y="396791"/>
                </a:lnTo>
                <a:lnTo>
                  <a:pt x="204474" y="402647"/>
                </a:lnTo>
                <a:lnTo>
                  <a:pt x="204576" y="403497"/>
                </a:lnTo>
                <a:lnTo>
                  <a:pt x="205812" y="410137"/>
                </a:lnTo>
                <a:lnTo>
                  <a:pt x="207478" y="416689"/>
                </a:lnTo>
                <a:lnTo>
                  <a:pt x="156826" y="467414"/>
                </a:lnTo>
                <a:lnTo>
                  <a:pt x="149876" y="476810"/>
                </a:lnTo>
                <a:lnTo>
                  <a:pt x="145981" y="487555"/>
                </a:lnTo>
                <a:lnTo>
                  <a:pt x="145270" y="498959"/>
                </a:lnTo>
                <a:lnTo>
                  <a:pt x="147871" y="510330"/>
                </a:lnTo>
                <a:lnTo>
                  <a:pt x="153172" y="515560"/>
                </a:lnTo>
                <a:lnTo>
                  <a:pt x="3510" y="665227"/>
                </a:lnTo>
                <a:lnTo>
                  <a:pt x="71" y="668523"/>
                </a:lnTo>
                <a:lnTo>
                  <a:pt x="0" y="673968"/>
                </a:lnTo>
                <a:lnTo>
                  <a:pt x="3364" y="677407"/>
                </a:lnTo>
                <a:lnTo>
                  <a:pt x="6659" y="680846"/>
                </a:lnTo>
                <a:lnTo>
                  <a:pt x="12036" y="680846"/>
                </a:lnTo>
                <a:lnTo>
                  <a:pt x="15618" y="677407"/>
                </a:lnTo>
                <a:lnTo>
                  <a:pt x="165280" y="527739"/>
                </a:lnTo>
                <a:lnTo>
                  <a:pt x="208472" y="527739"/>
                </a:lnTo>
                <a:lnTo>
                  <a:pt x="213424" y="524086"/>
                </a:lnTo>
                <a:lnTo>
                  <a:pt x="218941" y="518569"/>
                </a:lnTo>
                <a:lnTo>
                  <a:pt x="183931" y="518569"/>
                </a:lnTo>
                <a:lnTo>
                  <a:pt x="181543" y="518282"/>
                </a:lnTo>
                <a:lnTo>
                  <a:pt x="179752" y="517924"/>
                </a:lnTo>
                <a:lnTo>
                  <a:pt x="162987" y="501087"/>
                </a:lnTo>
                <a:lnTo>
                  <a:pt x="161125" y="493350"/>
                </a:lnTo>
                <a:lnTo>
                  <a:pt x="163346" y="485182"/>
                </a:lnTo>
                <a:lnTo>
                  <a:pt x="219371" y="429155"/>
                </a:lnTo>
                <a:lnTo>
                  <a:pt x="243658" y="429155"/>
                </a:lnTo>
                <a:lnTo>
                  <a:pt x="223311" y="408808"/>
                </a:lnTo>
                <a:lnTo>
                  <a:pt x="221663" y="402647"/>
                </a:lnTo>
                <a:lnTo>
                  <a:pt x="220865" y="396791"/>
                </a:lnTo>
                <a:lnTo>
                  <a:pt x="220803" y="396342"/>
                </a:lnTo>
                <a:lnTo>
                  <a:pt x="220664" y="392258"/>
                </a:lnTo>
                <a:lnTo>
                  <a:pt x="220588" y="390037"/>
                </a:lnTo>
                <a:lnTo>
                  <a:pt x="222054" y="376289"/>
                </a:lnTo>
                <a:lnTo>
                  <a:pt x="226132" y="363233"/>
                </a:lnTo>
                <a:lnTo>
                  <a:pt x="232668" y="351238"/>
                </a:lnTo>
                <a:lnTo>
                  <a:pt x="241508" y="340673"/>
                </a:lnTo>
                <a:lnTo>
                  <a:pt x="276398" y="305710"/>
                </a:lnTo>
                <a:lnTo>
                  <a:pt x="300757" y="305710"/>
                </a:lnTo>
                <a:lnTo>
                  <a:pt x="288649" y="293602"/>
                </a:lnTo>
                <a:lnTo>
                  <a:pt x="288506" y="293602"/>
                </a:lnTo>
                <a:lnTo>
                  <a:pt x="492331" y="89628"/>
                </a:lnTo>
                <a:lnTo>
                  <a:pt x="517613" y="89628"/>
                </a:lnTo>
                <a:lnTo>
                  <a:pt x="461739" y="34246"/>
                </a:lnTo>
                <a:close/>
              </a:path>
              <a:path w="680720" h="681355">
                <a:moveTo>
                  <a:pt x="208472" y="527739"/>
                </a:moveTo>
                <a:lnTo>
                  <a:pt x="165280" y="527739"/>
                </a:lnTo>
                <a:lnTo>
                  <a:pt x="170582" y="532970"/>
                </a:lnTo>
                <a:lnTo>
                  <a:pt x="181920" y="535571"/>
                </a:lnTo>
                <a:lnTo>
                  <a:pt x="193319" y="534868"/>
                </a:lnTo>
                <a:lnTo>
                  <a:pt x="204060" y="530995"/>
                </a:lnTo>
                <a:lnTo>
                  <a:pt x="208472" y="527739"/>
                </a:lnTo>
                <a:close/>
              </a:path>
              <a:path w="680720" h="681355">
                <a:moveTo>
                  <a:pt x="243658" y="429155"/>
                </a:moveTo>
                <a:lnTo>
                  <a:pt x="219371" y="429155"/>
                </a:lnTo>
                <a:lnTo>
                  <a:pt x="251682" y="461467"/>
                </a:lnTo>
                <a:lnTo>
                  <a:pt x="197018" y="516205"/>
                </a:lnTo>
                <a:lnTo>
                  <a:pt x="191215" y="518569"/>
                </a:lnTo>
                <a:lnTo>
                  <a:pt x="218941" y="518569"/>
                </a:lnTo>
                <a:lnTo>
                  <a:pt x="264147" y="473361"/>
                </a:lnTo>
                <a:lnTo>
                  <a:pt x="316244" y="473361"/>
                </a:lnTo>
                <a:lnTo>
                  <a:pt x="324310" y="470898"/>
                </a:lnTo>
                <a:lnTo>
                  <a:pt x="339259" y="462705"/>
                </a:lnTo>
                <a:lnTo>
                  <a:pt x="342127" y="460250"/>
                </a:lnTo>
                <a:lnTo>
                  <a:pt x="290799" y="460250"/>
                </a:lnTo>
                <a:lnTo>
                  <a:pt x="284494" y="460106"/>
                </a:lnTo>
                <a:lnTo>
                  <a:pt x="278190" y="459175"/>
                </a:lnTo>
                <a:lnTo>
                  <a:pt x="272028" y="457527"/>
                </a:lnTo>
                <a:lnTo>
                  <a:pt x="243658" y="429155"/>
                </a:lnTo>
                <a:close/>
              </a:path>
              <a:path w="680720" h="681355">
                <a:moveTo>
                  <a:pt x="316244" y="473361"/>
                </a:moveTo>
                <a:lnTo>
                  <a:pt x="264147" y="473361"/>
                </a:lnTo>
                <a:lnTo>
                  <a:pt x="270699" y="475067"/>
                </a:lnTo>
                <a:lnTo>
                  <a:pt x="277339" y="476316"/>
                </a:lnTo>
                <a:lnTo>
                  <a:pt x="284045" y="477109"/>
                </a:lnTo>
                <a:lnTo>
                  <a:pt x="290799" y="477444"/>
                </a:lnTo>
                <a:lnTo>
                  <a:pt x="307991" y="475881"/>
                </a:lnTo>
                <a:lnTo>
                  <a:pt x="316244" y="473361"/>
                </a:lnTo>
                <a:close/>
              </a:path>
              <a:path w="680720" h="681355">
                <a:moveTo>
                  <a:pt x="300757" y="305710"/>
                </a:moveTo>
                <a:lnTo>
                  <a:pt x="276398" y="305710"/>
                </a:lnTo>
                <a:lnTo>
                  <a:pt x="375123" y="404366"/>
                </a:lnTo>
                <a:lnTo>
                  <a:pt x="339874" y="439687"/>
                </a:lnTo>
                <a:lnTo>
                  <a:pt x="329436" y="448593"/>
                </a:lnTo>
                <a:lnTo>
                  <a:pt x="317513" y="455100"/>
                </a:lnTo>
                <a:lnTo>
                  <a:pt x="304502" y="459042"/>
                </a:lnTo>
                <a:lnTo>
                  <a:pt x="290799" y="460250"/>
                </a:lnTo>
                <a:lnTo>
                  <a:pt x="342127" y="460250"/>
                </a:lnTo>
                <a:lnTo>
                  <a:pt x="352340" y="451509"/>
                </a:lnTo>
                <a:lnTo>
                  <a:pt x="411555" y="392258"/>
                </a:lnTo>
                <a:lnTo>
                  <a:pt x="387302" y="392258"/>
                </a:lnTo>
                <a:lnTo>
                  <a:pt x="300757" y="305710"/>
                </a:lnTo>
                <a:close/>
              </a:path>
              <a:path w="680720" h="681355">
                <a:moveTo>
                  <a:pt x="387803" y="281494"/>
                </a:moveTo>
                <a:lnTo>
                  <a:pt x="375624" y="293602"/>
                </a:lnTo>
                <a:lnTo>
                  <a:pt x="430789" y="348769"/>
                </a:lnTo>
                <a:lnTo>
                  <a:pt x="387302" y="392258"/>
                </a:lnTo>
                <a:lnTo>
                  <a:pt x="411555" y="392258"/>
                </a:lnTo>
                <a:lnTo>
                  <a:pt x="467190" y="336590"/>
                </a:lnTo>
                <a:lnTo>
                  <a:pt x="442897" y="336590"/>
                </a:lnTo>
                <a:lnTo>
                  <a:pt x="387803" y="281494"/>
                </a:lnTo>
                <a:close/>
              </a:path>
              <a:path w="680720" h="681355">
                <a:moveTo>
                  <a:pt x="439386" y="229838"/>
                </a:moveTo>
                <a:lnTo>
                  <a:pt x="427207" y="242018"/>
                </a:lnTo>
                <a:lnTo>
                  <a:pt x="482372" y="297113"/>
                </a:lnTo>
                <a:lnTo>
                  <a:pt x="442897" y="336590"/>
                </a:lnTo>
                <a:lnTo>
                  <a:pt x="467190" y="336590"/>
                </a:lnTo>
                <a:lnTo>
                  <a:pt x="518744" y="285005"/>
                </a:lnTo>
                <a:lnTo>
                  <a:pt x="494480" y="285005"/>
                </a:lnTo>
                <a:lnTo>
                  <a:pt x="439386" y="229838"/>
                </a:lnTo>
                <a:close/>
              </a:path>
              <a:path w="680720" h="681355">
                <a:moveTo>
                  <a:pt x="490898" y="178253"/>
                </a:moveTo>
                <a:lnTo>
                  <a:pt x="478718" y="190361"/>
                </a:lnTo>
                <a:lnTo>
                  <a:pt x="533884" y="245528"/>
                </a:lnTo>
                <a:lnTo>
                  <a:pt x="494480" y="285005"/>
                </a:lnTo>
                <a:lnTo>
                  <a:pt x="518744" y="285005"/>
                </a:lnTo>
                <a:lnTo>
                  <a:pt x="570369" y="233349"/>
                </a:lnTo>
                <a:lnTo>
                  <a:pt x="546063" y="233349"/>
                </a:lnTo>
                <a:lnTo>
                  <a:pt x="490898" y="178253"/>
                </a:lnTo>
                <a:close/>
              </a:path>
              <a:path w="680720" h="681355">
                <a:moveTo>
                  <a:pt x="627898" y="200248"/>
                </a:moveTo>
                <a:lnTo>
                  <a:pt x="603449" y="200248"/>
                </a:lnTo>
                <a:lnTo>
                  <a:pt x="633467" y="230268"/>
                </a:lnTo>
                <a:lnTo>
                  <a:pt x="636832" y="233779"/>
                </a:lnTo>
                <a:lnTo>
                  <a:pt x="642208" y="233779"/>
                </a:lnTo>
                <a:lnTo>
                  <a:pt x="645647" y="230483"/>
                </a:lnTo>
                <a:lnTo>
                  <a:pt x="649014" y="227187"/>
                </a:lnTo>
                <a:lnTo>
                  <a:pt x="649086" y="221742"/>
                </a:lnTo>
                <a:lnTo>
                  <a:pt x="645647" y="218160"/>
                </a:lnTo>
                <a:lnTo>
                  <a:pt x="627898" y="200248"/>
                </a:lnTo>
                <a:close/>
              </a:path>
              <a:path w="680720" h="681355">
                <a:moveTo>
                  <a:pt x="517613" y="89628"/>
                </a:moveTo>
                <a:lnTo>
                  <a:pt x="492331" y="89628"/>
                </a:lnTo>
                <a:lnTo>
                  <a:pt x="591055" y="188355"/>
                </a:lnTo>
                <a:lnTo>
                  <a:pt x="546063" y="233349"/>
                </a:lnTo>
                <a:lnTo>
                  <a:pt x="570369" y="233349"/>
                </a:lnTo>
                <a:lnTo>
                  <a:pt x="603449" y="200248"/>
                </a:lnTo>
                <a:lnTo>
                  <a:pt x="627898" y="200248"/>
                </a:lnTo>
                <a:lnTo>
                  <a:pt x="582672" y="154610"/>
                </a:lnTo>
                <a:lnTo>
                  <a:pt x="594524" y="142789"/>
                </a:lnTo>
                <a:lnTo>
                  <a:pt x="570278" y="142789"/>
                </a:lnTo>
                <a:lnTo>
                  <a:pt x="537896" y="110405"/>
                </a:lnTo>
                <a:lnTo>
                  <a:pt x="538182" y="110190"/>
                </a:lnTo>
                <a:lnTo>
                  <a:pt x="550361" y="98010"/>
                </a:lnTo>
                <a:lnTo>
                  <a:pt x="526074" y="98010"/>
                </a:lnTo>
                <a:lnTo>
                  <a:pt x="517613" y="89628"/>
                </a:lnTo>
                <a:close/>
              </a:path>
              <a:path w="680720" h="681355">
                <a:moveTo>
                  <a:pt x="617849" y="54808"/>
                </a:moveTo>
                <a:lnTo>
                  <a:pt x="593562" y="54808"/>
                </a:lnTo>
                <a:lnTo>
                  <a:pt x="625873" y="87192"/>
                </a:lnTo>
                <a:lnTo>
                  <a:pt x="570278" y="142789"/>
                </a:lnTo>
                <a:lnTo>
                  <a:pt x="594524" y="142789"/>
                </a:lnTo>
                <a:lnTo>
                  <a:pt x="638053" y="99372"/>
                </a:lnTo>
                <a:lnTo>
                  <a:pt x="662411" y="99372"/>
                </a:lnTo>
                <a:lnTo>
                  <a:pt x="617849" y="54808"/>
                </a:lnTo>
                <a:close/>
              </a:path>
              <a:path w="680720" h="681355">
                <a:moveTo>
                  <a:pt x="662411" y="99372"/>
                </a:moveTo>
                <a:lnTo>
                  <a:pt x="638053" y="99372"/>
                </a:lnTo>
                <a:lnTo>
                  <a:pt x="665277" y="126597"/>
                </a:lnTo>
                <a:lnTo>
                  <a:pt x="668716" y="129893"/>
                </a:lnTo>
                <a:lnTo>
                  <a:pt x="674092" y="129893"/>
                </a:lnTo>
                <a:lnTo>
                  <a:pt x="680680" y="123015"/>
                </a:lnTo>
                <a:lnTo>
                  <a:pt x="680680" y="117713"/>
                </a:lnTo>
                <a:lnTo>
                  <a:pt x="677456" y="114417"/>
                </a:lnTo>
                <a:lnTo>
                  <a:pt x="662411" y="99372"/>
                </a:lnTo>
                <a:close/>
              </a:path>
              <a:path w="680720" h="681355">
                <a:moveTo>
                  <a:pt x="562902" y="0"/>
                </a:moveTo>
                <a:lnTo>
                  <a:pt x="557382" y="0"/>
                </a:lnTo>
                <a:lnTo>
                  <a:pt x="554087" y="3367"/>
                </a:lnTo>
                <a:lnTo>
                  <a:pt x="550863" y="6734"/>
                </a:lnTo>
                <a:lnTo>
                  <a:pt x="550863" y="12036"/>
                </a:lnTo>
                <a:lnTo>
                  <a:pt x="554087" y="15332"/>
                </a:lnTo>
                <a:lnTo>
                  <a:pt x="581383" y="42700"/>
                </a:lnTo>
                <a:lnTo>
                  <a:pt x="526074" y="98010"/>
                </a:lnTo>
                <a:lnTo>
                  <a:pt x="550361" y="98010"/>
                </a:lnTo>
                <a:lnTo>
                  <a:pt x="593562" y="54808"/>
                </a:lnTo>
                <a:lnTo>
                  <a:pt x="617849" y="54808"/>
                </a:lnTo>
                <a:lnTo>
                  <a:pt x="566266" y="3224"/>
                </a:lnTo>
                <a:lnTo>
                  <a:pt x="562902" y="0"/>
                </a:lnTo>
                <a:close/>
              </a:path>
            </a:pathLst>
          </a:custGeom>
          <a:solidFill>
            <a:srgbClr val="512379"/>
          </a:solidFill>
        </p:spPr>
        <p:txBody>
          <a:bodyPr wrap="square" lIns="0" tIns="0" rIns="0" bIns="0" rtlCol="0"/>
          <a:lstStyle/>
          <a:p>
            <a:endParaRPr/>
          </a:p>
        </p:txBody>
      </p:sp>
      <p:grpSp>
        <p:nvGrpSpPr>
          <p:cNvPr id="14" name="object 14"/>
          <p:cNvGrpSpPr/>
          <p:nvPr/>
        </p:nvGrpSpPr>
        <p:grpSpPr>
          <a:xfrm>
            <a:off x="9782014" y="2157097"/>
            <a:ext cx="696595" cy="595630"/>
            <a:chOff x="9782014" y="2157097"/>
            <a:chExt cx="696595" cy="595630"/>
          </a:xfrm>
        </p:grpSpPr>
        <p:pic>
          <p:nvPicPr>
            <p:cNvPr id="15" name="object 15"/>
            <p:cNvPicPr/>
            <p:nvPr/>
          </p:nvPicPr>
          <p:blipFill>
            <a:blip r:embed="rId3" cstate="print"/>
            <a:stretch>
              <a:fillRect/>
            </a:stretch>
          </p:blipFill>
          <p:spPr>
            <a:xfrm>
              <a:off x="10092622" y="2356803"/>
              <a:ext cx="75299" cy="75301"/>
            </a:xfrm>
            <a:prstGeom prst="rect">
              <a:avLst/>
            </a:prstGeom>
          </p:spPr>
        </p:pic>
        <p:sp>
          <p:nvSpPr>
            <p:cNvPr id="16" name="object 16"/>
            <p:cNvSpPr/>
            <p:nvPr/>
          </p:nvSpPr>
          <p:spPr>
            <a:xfrm>
              <a:off x="9782010" y="2157107"/>
              <a:ext cx="696595" cy="595630"/>
            </a:xfrm>
            <a:custGeom>
              <a:avLst/>
              <a:gdLst/>
              <a:ahLst/>
              <a:cxnLst/>
              <a:rect l="l" t="t" r="r" b="b"/>
              <a:pathLst>
                <a:path w="696595" h="595630">
                  <a:moveTo>
                    <a:pt x="94119" y="445274"/>
                  </a:moveTo>
                  <a:lnTo>
                    <a:pt x="75298" y="445274"/>
                  </a:lnTo>
                  <a:lnTo>
                    <a:pt x="75298" y="520585"/>
                  </a:lnTo>
                  <a:lnTo>
                    <a:pt x="94119" y="520585"/>
                  </a:lnTo>
                  <a:lnTo>
                    <a:pt x="94119" y="445274"/>
                  </a:lnTo>
                  <a:close/>
                </a:path>
                <a:path w="696595" h="595630">
                  <a:moveTo>
                    <a:pt x="94119" y="332320"/>
                  </a:moveTo>
                  <a:lnTo>
                    <a:pt x="75298" y="332320"/>
                  </a:lnTo>
                  <a:lnTo>
                    <a:pt x="75298" y="407631"/>
                  </a:lnTo>
                  <a:lnTo>
                    <a:pt x="94119" y="407631"/>
                  </a:lnTo>
                  <a:lnTo>
                    <a:pt x="94119" y="332320"/>
                  </a:lnTo>
                  <a:close/>
                </a:path>
                <a:path w="696595" h="595630">
                  <a:moveTo>
                    <a:pt x="150596" y="445274"/>
                  </a:moveTo>
                  <a:lnTo>
                    <a:pt x="131775" y="445274"/>
                  </a:lnTo>
                  <a:lnTo>
                    <a:pt x="131775" y="520585"/>
                  </a:lnTo>
                  <a:lnTo>
                    <a:pt x="150596" y="520585"/>
                  </a:lnTo>
                  <a:lnTo>
                    <a:pt x="150596" y="445274"/>
                  </a:lnTo>
                  <a:close/>
                </a:path>
                <a:path w="696595" h="595630">
                  <a:moveTo>
                    <a:pt x="150596" y="332320"/>
                  </a:moveTo>
                  <a:lnTo>
                    <a:pt x="131775" y="332320"/>
                  </a:lnTo>
                  <a:lnTo>
                    <a:pt x="131775" y="407631"/>
                  </a:lnTo>
                  <a:lnTo>
                    <a:pt x="150596" y="407631"/>
                  </a:lnTo>
                  <a:lnTo>
                    <a:pt x="150596" y="332320"/>
                  </a:lnTo>
                  <a:close/>
                </a:path>
                <a:path w="696595" h="595630">
                  <a:moveTo>
                    <a:pt x="207073" y="445274"/>
                  </a:moveTo>
                  <a:lnTo>
                    <a:pt x="188252" y="445274"/>
                  </a:lnTo>
                  <a:lnTo>
                    <a:pt x="188252" y="520585"/>
                  </a:lnTo>
                  <a:lnTo>
                    <a:pt x="207073" y="520585"/>
                  </a:lnTo>
                  <a:lnTo>
                    <a:pt x="207073" y="445274"/>
                  </a:lnTo>
                  <a:close/>
                </a:path>
                <a:path w="696595" h="595630">
                  <a:moveTo>
                    <a:pt x="207073" y="332320"/>
                  </a:moveTo>
                  <a:lnTo>
                    <a:pt x="188252" y="332320"/>
                  </a:lnTo>
                  <a:lnTo>
                    <a:pt x="188252" y="407631"/>
                  </a:lnTo>
                  <a:lnTo>
                    <a:pt x="207073" y="407631"/>
                  </a:lnTo>
                  <a:lnTo>
                    <a:pt x="207073" y="332320"/>
                  </a:lnTo>
                  <a:close/>
                </a:path>
                <a:path w="696595" h="595630">
                  <a:moveTo>
                    <a:pt x="414147" y="332320"/>
                  </a:moveTo>
                  <a:lnTo>
                    <a:pt x="282371" y="332320"/>
                  </a:lnTo>
                  <a:lnTo>
                    <a:pt x="282371" y="351155"/>
                  </a:lnTo>
                  <a:lnTo>
                    <a:pt x="414147" y="351155"/>
                  </a:lnTo>
                  <a:lnTo>
                    <a:pt x="414147" y="332320"/>
                  </a:lnTo>
                  <a:close/>
                </a:path>
                <a:path w="696595" h="595630">
                  <a:moveTo>
                    <a:pt x="508266" y="445274"/>
                  </a:moveTo>
                  <a:lnTo>
                    <a:pt x="489445" y="445274"/>
                  </a:lnTo>
                  <a:lnTo>
                    <a:pt x="489445" y="520585"/>
                  </a:lnTo>
                  <a:lnTo>
                    <a:pt x="508266" y="520585"/>
                  </a:lnTo>
                  <a:lnTo>
                    <a:pt x="508266" y="445274"/>
                  </a:lnTo>
                  <a:close/>
                </a:path>
                <a:path w="696595" h="595630">
                  <a:moveTo>
                    <a:pt x="508266" y="332320"/>
                  </a:moveTo>
                  <a:lnTo>
                    <a:pt x="489445" y="332320"/>
                  </a:lnTo>
                  <a:lnTo>
                    <a:pt x="489445" y="407631"/>
                  </a:lnTo>
                  <a:lnTo>
                    <a:pt x="508266" y="407631"/>
                  </a:lnTo>
                  <a:lnTo>
                    <a:pt x="508266" y="332320"/>
                  </a:lnTo>
                  <a:close/>
                </a:path>
                <a:path w="696595" h="595630">
                  <a:moveTo>
                    <a:pt x="564743" y="445274"/>
                  </a:moveTo>
                  <a:lnTo>
                    <a:pt x="545922" y="445274"/>
                  </a:lnTo>
                  <a:lnTo>
                    <a:pt x="545922" y="520585"/>
                  </a:lnTo>
                  <a:lnTo>
                    <a:pt x="564743" y="520585"/>
                  </a:lnTo>
                  <a:lnTo>
                    <a:pt x="564743" y="445274"/>
                  </a:lnTo>
                  <a:close/>
                </a:path>
                <a:path w="696595" h="595630">
                  <a:moveTo>
                    <a:pt x="564743" y="332320"/>
                  </a:moveTo>
                  <a:lnTo>
                    <a:pt x="545922" y="332320"/>
                  </a:lnTo>
                  <a:lnTo>
                    <a:pt x="545922" y="407631"/>
                  </a:lnTo>
                  <a:lnTo>
                    <a:pt x="564743" y="407631"/>
                  </a:lnTo>
                  <a:lnTo>
                    <a:pt x="564743" y="332320"/>
                  </a:lnTo>
                  <a:close/>
                </a:path>
                <a:path w="696595" h="595630">
                  <a:moveTo>
                    <a:pt x="621220" y="445274"/>
                  </a:moveTo>
                  <a:lnTo>
                    <a:pt x="602386" y="445274"/>
                  </a:lnTo>
                  <a:lnTo>
                    <a:pt x="602386" y="520585"/>
                  </a:lnTo>
                  <a:lnTo>
                    <a:pt x="621220" y="520585"/>
                  </a:lnTo>
                  <a:lnTo>
                    <a:pt x="621220" y="445274"/>
                  </a:lnTo>
                  <a:close/>
                </a:path>
                <a:path w="696595" h="595630">
                  <a:moveTo>
                    <a:pt x="621220" y="332320"/>
                  </a:moveTo>
                  <a:lnTo>
                    <a:pt x="602386" y="332320"/>
                  </a:lnTo>
                  <a:lnTo>
                    <a:pt x="602386" y="407631"/>
                  </a:lnTo>
                  <a:lnTo>
                    <a:pt x="621220" y="407631"/>
                  </a:lnTo>
                  <a:lnTo>
                    <a:pt x="621220" y="332320"/>
                  </a:lnTo>
                  <a:close/>
                </a:path>
                <a:path w="696595" h="595630">
                  <a:moveTo>
                    <a:pt x="696518" y="256184"/>
                  </a:moveTo>
                  <a:lnTo>
                    <a:pt x="677684" y="256184"/>
                  </a:lnTo>
                  <a:lnTo>
                    <a:pt x="677684" y="275005"/>
                  </a:lnTo>
                  <a:lnTo>
                    <a:pt x="677684" y="576287"/>
                  </a:lnTo>
                  <a:lnTo>
                    <a:pt x="432968" y="576287"/>
                  </a:lnTo>
                  <a:lnTo>
                    <a:pt x="432968" y="492277"/>
                  </a:lnTo>
                  <a:lnTo>
                    <a:pt x="426300" y="459320"/>
                  </a:lnTo>
                  <a:lnTo>
                    <a:pt x="408139" y="432396"/>
                  </a:lnTo>
                  <a:lnTo>
                    <a:pt x="399249" y="426389"/>
                  </a:lnTo>
                  <a:lnTo>
                    <a:pt x="381215" y="414223"/>
                  </a:lnTo>
                  <a:lnTo>
                    <a:pt x="348259" y="407568"/>
                  </a:lnTo>
                  <a:lnTo>
                    <a:pt x="315302" y="414223"/>
                  </a:lnTo>
                  <a:lnTo>
                    <a:pt x="288366" y="432396"/>
                  </a:lnTo>
                  <a:lnTo>
                    <a:pt x="270205" y="459320"/>
                  </a:lnTo>
                  <a:lnTo>
                    <a:pt x="263550" y="492277"/>
                  </a:lnTo>
                  <a:lnTo>
                    <a:pt x="263550" y="576287"/>
                  </a:lnTo>
                  <a:lnTo>
                    <a:pt x="18821" y="576287"/>
                  </a:lnTo>
                  <a:lnTo>
                    <a:pt x="18821" y="275005"/>
                  </a:lnTo>
                  <a:lnTo>
                    <a:pt x="244716" y="275005"/>
                  </a:lnTo>
                  <a:lnTo>
                    <a:pt x="244716" y="213893"/>
                  </a:lnTo>
                  <a:lnTo>
                    <a:pt x="244716" y="195072"/>
                  </a:lnTo>
                  <a:lnTo>
                    <a:pt x="245579" y="194208"/>
                  </a:lnTo>
                  <a:lnTo>
                    <a:pt x="348259" y="91452"/>
                  </a:lnTo>
                  <a:lnTo>
                    <a:pt x="451789" y="195072"/>
                  </a:lnTo>
                  <a:lnTo>
                    <a:pt x="451789" y="275005"/>
                  </a:lnTo>
                  <a:lnTo>
                    <a:pt x="677684" y="275005"/>
                  </a:lnTo>
                  <a:lnTo>
                    <a:pt x="677684" y="256184"/>
                  </a:lnTo>
                  <a:lnTo>
                    <a:pt x="470611" y="256184"/>
                  </a:lnTo>
                  <a:lnTo>
                    <a:pt x="470611" y="213893"/>
                  </a:lnTo>
                  <a:lnTo>
                    <a:pt x="474535" y="217817"/>
                  </a:lnTo>
                  <a:lnTo>
                    <a:pt x="478421" y="213893"/>
                  </a:lnTo>
                  <a:lnTo>
                    <a:pt x="500989" y="191071"/>
                  </a:lnTo>
                  <a:lnTo>
                    <a:pt x="523557" y="168249"/>
                  </a:lnTo>
                  <a:lnTo>
                    <a:pt x="496735" y="142506"/>
                  </a:lnTo>
                  <a:lnTo>
                    <a:pt x="496735" y="168643"/>
                  </a:lnTo>
                  <a:lnTo>
                    <a:pt x="474459" y="191071"/>
                  </a:lnTo>
                  <a:lnTo>
                    <a:pt x="470611" y="187312"/>
                  </a:lnTo>
                  <a:lnTo>
                    <a:pt x="374827" y="91452"/>
                  </a:lnTo>
                  <a:lnTo>
                    <a:pt x="348259" y="64871"/>
                  </a:lnTo>
                  <a:lnTo>
                    <a:pt x="225818" y="187312"/>
                  </a:lnTo>
                  <a:lnTo>
                    <a:pt x="218998" y="194208"/>
                  </a:lnTo>
                  <a:lnTo>
                    <a:pt x="196088" y="171386"/>
                  </a:lnTo>
                  <a:lnTo>
                    <a:pt x="348259" y="26111"/>
                  </a:lnTo>
                  <a:lnTo>
                    <a:pt x="496735" y="168643"/>
                  </a:lnTo>
                  <a:lnTo>
                    <a:pt x="496735" y="142506"/>
                  </a:lnTo>
                  <a:lnTo>
                    <a:pt x="375475" y="26111"/>
                  </a:lnTo>
                  <a:lnTo>
                    <a:pt x="348259" y="0"/>
                  </a:lnTo>
                  <a:lnTo>
                    <a:pt x="169113" y="171145"/>
                  </a:lnTo>
                  <a:lnTo>
                    <a:pt x="219075" y="220802"/>
                  </a:lnTo>
                  <a:lnTo>
                    <a:pt x="225894" y="213893"/>
                  </a:lnTo>
                  <a:lnTo>
                    <a:pt x="225894" y="256184"/>
                  </a:lnTo>
                  <a:lnTo>
                    <a:pt x="0" y="256184"/>
                  </a:lnTo>
                  <a:lnTo>
                    <a:pt x="0" y="595109"/>
                  </a:lnTo>
                  <a:lnTo>
                    <a:pt x="282371" y="595109"/>
                  </a:lnTo>
                  <a:lnTo>
                    <a:pt x="282371" y="576287"/>
                  </a:lnTo>
                  <a:lnTo>
                    <a:pt x="282371" y="492277"/>
                  </a:lnTo>
                  <a:lnTo>
                    <a:pt x="287540" y="466661"/>
                  </a:lnTo>
                  <a:lnTo>
                    <a:pt x="301663" y="445719"/>
                  </a:lnTo>
                  <a:lnTo>
                    <a:pt x="322605" y="431584"/>
                  </a:lnTo>
                  <a:lnTo>
                    <a:pt x="348259" y="426389"/>
                  </a:lnTo>
                  <a:lnTo>
                    <a:pt x="373900" y="431584"/>
                  </a:lnTo>
                  <a:lnTo>
                    <a:pt x="394843" y="445719"/>
                  </a:lnTo>
                  <a:lnTo>
                    <a:pt x="408965" y="466661"/>
                  </a:lnTo>
                  <a:lnTo>
                    <a:pt x="414147" y="492277"/>
                  </a:lnTo>
                  <a:lnTo>
                    <a:pt x="414147" y="595109"/>
                  </a:lnTo>
                  <a:lnTo>
                    <a:pt x="696518" y="595109"/>
                  </a:lnTo>
                  <a:lnTo>
                    <a:pt x="696518" y="576287"/>
                  </a:lnTo>
                  <a:lnTo>
                    <a:pt x="696518" y="256184"/>
                  </a:lnTo>
                  <a:close/>
                </a:path>
              </a:pathLst>
            </a:custGeom>
            <a:solidFill>
              <a:srgbClr val="6F2F9F"/>
            </a:solidFill>
          </p:spPr>
          <p:txBody>
            <a:bodyPr wrap="square" lIns="0" tIns="0" rIns="0" bIns="0" rtlCol="0"/>
            <a:lstStyle/>
            <a:p>
              <a:endParaRPr/>
            </a:p>
          </p:txBody>
        </p:sp>
      </p:grpSp>
      <p:sp>
        <p:nvSpPr>
          <p:cNvPr id="17" name="object 17"/>
          <p:cNvSpPr txBox="1"/>
          <p:nvPr/>
        </p:nvSpPr>
        <p:spPr>
          <a:xfrm>
            <a:off x="619455" y="3128213"/>
            <a:ext cx="3049270" cy="2246128"/>
          </a:xfrm>
          <a:prstGeom prst="rect">
            <a:avLst/>
          </a:prstGeom>
        </p:spPr>
        <p:txBody>
          <a:bodyPr vert="horz" wrap="square" lIns="0" tIns="12065" rIns="0" bIns="0" rtlCol="0">
            <a:spAutoFit/>
          </a:bodyPr>
          <a:lstStyle/>
          <a:p>
            <a:pPr marL="179705">
              <a:lnSpc>
                <a:spcPct val="100000"/>
              </a:lnSpc>
              <a:spcBef>
                <a:spcPts val="95"/>
              </a:spcBef>
            </a:pPr>
            <a:r>
              <a:rPr sz="1600" dirty="0">
                <a:solidFill>
                  <a:srgbClr val="2B1D37"/>
                </a:solidFill>
                <a:latin typeface="Arial"/>
                <a:cs typeface="Arial"/>
              </a:rPr>
              <a:t>H</a:t>
            </a:r>
            <a:r>
              <a:rPr lang="en-AU" sz="1600" dirty="0">
                <a:solidFill>
                  <a:srgbClr val="2B1D37"/>
                </a:solidFill>
                <a:latin typeface="Arial"/>
                <a:cs typeface="Arial"/>
              </a:rPr>
              <a:t>M</a:t>
            </a:r>
            <a:r>
              <a:rPr sz="1600" dirty="0">
                <a:solidFill>
                  <a:srgbClr val="2B1D37"/>
                </a:solidFill>
                <a:latin typeface="Arial"/>
                <a:cs typeface="Arial"/>
              </a:rPr>
              <a:t>BS</a:t>
            </a:r>
            <a:r>
              <a:rPr sz="1600" spc="-40" dirty="0">
                <a:solidFill>
                  <a:srgbClr val="2B1D37"/>
                </a:solidFill>
                <a:latin typeface="Arial"/>
                <a:cs typeface="Arial"/>
              </a:rPr>
              <a:t> </a:t>
            </a:r>
            <a:r>
              <a:rPr sz="1600" dirty="0">
                <a:solidFill>
                  <a:srgbClr val="2B1D37"/>
                </a:solidFill>
                <a:latin typeface="Arial"/>
                <a:cs typeface="Arial"/>
              </a:rPr>
              <a:t>Placement</a:t>
            </a:r>
            <a:r>
              <a:rPr sz="1600" spc="-20" dirty="0">
                <a:solidFill>
                  <a:srgbClr val="2B1D37"/>
                </a:solidFill>
                <a:latin typeface="Arial"/>
                <a:cs typeface="Arial"/>
              </a:rPr>
              <a:t> </a:t>
            </a:r>
            <a:r>
              <a:rPr sz="1600" dirty="0">
                <a:solidFill>
                  <a:srgbClr val="2B1D37"/>
                </a:solidFill>
                <a:latin typeface="Arial"/>
                <a:cs typeface="Arial"/>
              </a:rPr>
              <a:t>Ready</a:t>
            </a:r>
            <a:r>
              <a:rPr sz="1600" spc="-50" dirty="0">
                <a:solidFill>
                  <a:srgbClr val="2B1D37"/>
                </a:solidFill>
                <a:latin typeface="Arial"/>
                <a:cs typeface="Arial"/>
              </a:rPr>
              <a:t> </a:t>
            </a:r>
            <a:r>
              <a:rPr sz="1600" spc="-20" dirty="0">
                <a:solidFill>
                  <a:srgbClr val="2B1D37"/>
                </a:solidFill>
                <a:latin typeface="Arial"/>
                <a:cs typeface="Arial"/>
              </a:rPr>
              <a:t>Team</a:t>
            </a:r>
            <a:endParaRPr sz="1600" dirty="0">
              <a:latin typeface="Arial"/>
              <a:cs typeface="Arial"/>
            </a:endParaRPr>
          </a:p>
          <a:p>
            <a:pPr marL="184785" marR="5080" indent="-172720">
              <a:lnSpc>
                <a:spcPct val="100000"/>
              </a:lnSpc>
              <a:spcBef>
                <a:spcPts val="1080"/>
              </a:spcBef>
              <a:buChar char="•"/>
              <a:tabLst>
                <a:tab pos="184785" algn="l"/>
              </a:tabLst>
            </a:pPr>
            <a:r>
              <a:rPr sz="1200" dirty="0">
                <a:solidFill>
                  <a:srgbClr val="2B1D37"/>
                </a:solidFill>
                <a:latin typeface="Arial"/>
                <a:cs typeface="Arial"/>
              </a:rPr>
              <a:t>Communicate</a:t>
            </a:r>
            <a:r>
              <a:rPr sz="1200" spc="-55" dirty="0">
                <a:solidFill>
                  <a:srgbClr val="2B1D37"/>
                </a:solidFill>
                <a:latin typeface="Arial"/>
                <a:cs typeface="Arial"/>
              </a:rPr>
              <a:t> </a:t>
            </a:r>
            <a:r>
              <a:rPr sz="1200" dirty="0">
                <a:solidFill>
                  <a:srgbClr val="2B1D37"/>
                </a:solidFill>
                <a:latin typeface="Arial"/>
                <a:cs typeface="Arial"/>
              </a:rPr>
              <a:t>with</a:t>
            </a:r>
            <a:r>
              <a:rPr sz="1200" spc="-25" dirty="0">
                <a:solidFill>
                  <a:srgbClr val="2B1D37"/>
                </a:solidFill>
                <a:latin typeface="Arial"/>
                <a:cs typeface="Arial"/>
              </a:rPr>
              <a:t> </a:t>
            </a:r>
            <a:r>
              <a:rPr sz="1200" dirty="0">
                <a:solidFill>
                  <a:srgbClr val="2B1D37"/>
                </a:solidFill>
                <a:latin typeface="Arial"/>
                <a:cs typeface="Arial"/>
              </a:rPr>
              <a:t>students</a:t>
            </a:r>
            <a:r>
              <a:rPr sz="1200" spc="-55" dirty="0">
                <a:solidFill>
                  <a:srgbClr val="2B1D37"/>
                </a:solidFill>
                <a:latin typeface="Arial"/>
                <a:cs typeface="Arial"/>
              </a:rPr>
              <a:t> </a:t>
            </a:r>
            <a:r>
              <a:rPr sz="1200" spc="-10" dirty="0">
                <a:solidFill>
                  <a:srgbClr val="2B1D37"/>
                </a:solidFill>
                <a:latin typeface="Arial"/>
                <a:cs typeface="Arial"/>
              </a:rPr>
              <a:t>participating</a:t>
            </a:r>
            <a:r>
              <a:rPr sz="1200" spc="500" dirty="0">
                <a:solidFill>
                  <a:srgbClr val="2B1D37"/>
                </a:solidFill>
                <a:latin typeface="Arial"/>
                <a:cs typeface="Arial"/>
              </a:rPr>
              <a:t> </a:t>
            </a:r>
            <a:r>
              <a:rPr sz="1200" dirty="0">
                <a:solidFill>
                  <a:srgbClr val="2B1D37"/>
                </a:solidFill>
                <a:latin typeface="Arial"/>
                <a:cs typeface="Arial"/>
              </a:rPr>
              <a:t>in</a:t>
            </a:r>
            <a:r>
              <a:rPr sz="1200" spc="-20" dirty="0">
                <a:solidFill>
                  <a:srgbClr val="2B1D37"/>
                </a:solidFill>
                <a:latin typeface="Arial"/>
                <a:cs typeface="Arial"/>
              </a:rPr>
              <a:t> </a:t>
            </a:r>
            <a:r>
              <a:rPr sz="1200" dirty="0">
                <a:solidFill>
                  <a:srgbClr val="2B1D37"/>
                </a:solidFill>
                <a:latin typeface="Arial"/>
                <a:cs typeface="Arial"/>
              </a:rPr>
              <a:t>WIL</a:t>
            </a:r>
            <a:r>
              <a:rPr sz="1200" spc="-85" dirty="0">
                <a:solidFill>
                  <a:srgbClr val="2B1D37"/>
                </a:solidFill>
                <a:latin typeface="Arial"/>
                <a:cs typeface="Arial"/>
              </a:rPr>
              <a:t> </a:t>
            </a:r>
            <a:r>
              <a:rPr sz="1200" dirty="0">
                <a:solidFill>
                  <a:srgbClr val="2B1D37"/>
                </a:solidFill>
                <a:latin typeface="Arial"/>
                <a:cs typeface="Arial"/>
              </a:rPr>
              <a:t>about</a:t>
            </a:r>
            <a:r>
              <a:rPr sz="1200" spc="-40" dirty="0">
                <a:solidFill>
                  <a:srgbClr val="2B1D37"/>
                </a:solidFill>
                <a:latin typeface="Arial"/>
                <a:cs typeface="Arial"/>
              </a:rPr>
              <a:t> </a:t>
            </a:r>
            <a:r>
              <a:rPr sz="1200" dirty="0">
                <a:solidFill>
                  <a:srgbClr val="2B1D37"/>
                </a:solidFill>
                <a:latin typeface="Arial"/>
                <a:cs typeface="Arial"/>
              </a:rPr>
              <a:t>what</a:t>
            </a:r>
            <a:r>
              <a:rPr sz="1200" spc="-20" dirty="0">
                <a:solidFill>
                  <a:srgbClr val="2B1D37"/>
                </a:solidFill>
                <a:latin typeface="Arial"/>
                <a:cs typeface="Arial"/>
              </a:rPr>
              <a:t> </a:t>
            </a:r>
            <a:r>
              <a:rPr sz="1200" dirty="0">
                <a:solidFill>
                  <a:srgbClr val="2B1D37"/>
                </a:solidFill>
                <a:latin typeface="Arial"/>
                <a:cs typeface="Arial"/>
              </a:rPr>
              <a:t>requirements</a:t>
            </a:r>
            <a:r>
              <a:rPr sz="1200" spc="-45" dirty="0">
                <a:solidFill>
                  <a:srgbClr val="2B1D37"/>
                </a:solidFill>
                <a:latin typeface="Arial"/>
                <a:cs typeface="Arial"/>
              </a:rPr>
              <a:t> </a:t>
            </a:r>
            <a:r>
              <a:rPr sz="1200" dirty="0">
                <a:solidFill>
                  <a:srgbClr val="2B1D37"/>
                </a:solidFill>
                <a:latin typeface="Arial"/>
                <a:cs typeface="Arial"/>
              </a:rPr>
              <a:t>they</a:t>
            </a:r>
            <a:r>
              <a:rPr sz="1200" spc="-30" dirty="0">
                <a:solidFill>
                  <a:srgbClr val="2B1D37"/>
                </a:solidFill>
                <a:latin typeface="Arial"/>
                <a:cs typeface="Arial"/>
              </a:rPr>
              <a:t> </a:t>
            </a:r>
            <a:r>
              <a:rPr sz="1200" spc="-20" dirty="0">
                <a:solidFill>
                  <a:srgbClr val="2B1D37"/>
                </a:solidFill>
                <a:latin typeface="Arial"/>
                <a:cs typeface="Arial"/>
              </a:rPr>
              <a:t>need </a:t>
            </a:r>
            <a:r>
              <a:rPr sz="1200" dirty="0">
                <a:solidFill>
                  <a:srgbClr val="2B1D37"/>
                </a:solidFill>
                <a:latin typeface="Arial"/>
                <a:cs typeface="Arial"/>
              </a:rPr>
              <a:t>to</a:t>
            </a:r>
            <a:r>
              <a:rPr sz="1200" spc="-10" dirty="0">
                <a:solidFill>
                  <a:srgbClr val="2B1D37"/>
                </a:solidFill>
                <a:latin typeface="Arial"/>
                <a:cs typeface="Arial"/>
              </a:rPr>
              <a:t> complete.</a:t>
            </a:r>
            <a:endParaRPr sz="1200" dirty="0">
              <a:latin typeface="Arial"/>
              <a:cs typeface="Arial"/>
            </a:endParaRPr>
          </a:p>
          <a:p>
            <a:pPr marL="184785" marR="244475" indent="-172720">
              <a:lnSpc>
                <a:spcPct val="100000"/>
              </a:lnSpc>
              <a:spcBef>
                <a:spcPts val="5"/>
              </a:spcBef>
              <a:buChar char="•"/>
              <a:tabLst>
                <a:tab pos="184785" algn="l"/>
              </a:tabLst>
            </a:pPr>
            <a:r>
              <a:rPr sz="1200" spc="-10" dirty="0">
                <a:solidFill>
                  <a:srgbClr val="2B1D37"/>
                </a:solidFill>
                <a:latin typeface="Arial"/>
                <a:cs typeface="Arial"/>
              </a:rPr>
              <a:t>Verify</a:t>
            </a:r>
            <a:r>
              <a:rPr sz="1200" spc="-45" dirty="0">
                <a:solidFill>
                  <a:srgbClr val="2B1D37"/>
                </a:solidFill>
                <a:latin typeface="Arial"/>
                <a:cs typeface="Arial"/>
              </a:rPr>
              <a:t> </a:t>
            </a:r>
            <a:r>
              <a:rPr sz="1200" dirty="0">
                <a:solidFill>
                  <a:srgbClr val="2B1D37"/>
                </a:solidFill>
                <a:latin typeface="Arial"/>
                <a:cs typeface="Arial"/>
              </a:rPr>
              <a:t>student</a:t>
            </a:r>
            <a:r>
              <a:rPr sz="1200" spc="-55" dirty="0">
                <a:solidFill>
                  <a:srgbClr val="2B1D37"/>
                </a:solidFill>
                <a:latin typeface="Arial"/>
                <a:cs typeface="Arial"/>
              </a:rPr>
              <a:t> </a:t>
            </a:r>
            <a:r>
              <a:rPr sz="1200" dirty="0">
                <a:solidFill>
                  <a:srgbClr val="2B1D37"/>
                </a:solidFill>
                <a:latin typeface="Arial"/>
                <a:cs typeface="Arial"/>
              </a:rPr>
              <a:t>compliance</a:t>
            </a:r>
            <a:r>
              <a:rPr sz="1200" spc="-60" dirty="0">
                <a:solidFill>
                  <a:srgbClr val="2B1D37"/>
                </a:solidFill>
                <a:latin typeface="Arial"/>
                <a:cs typeface="Arial"/>
              </a:rPr>
              <a:t> </a:t>
            </a:r>
            <a:r>
              <a:rPr sz="1200" spc="-10" dirty="0">
                <a:solidFill>
                  <a:srgbClr val="2B1D37"/>
                </a:solidFill>
                <a:latin typeface="Arial"/>
                <a:cs typeface="Arial"/>
              </a:rPr>
              <a:t>submissions </a:t>
            </a:r>
            <a:r>
              <a:rPr sz="1200" dirty="0">
                <a:solidFill>
                  <a:srgbClr val="2B1D37"/>
                </a:solidFill>
                <a:latin typeface="Arial"/>
                <a:cs typeface="Arial"/>
              </a:rPr>
              <a:t>(except</a:t>
            </a:r>
            <a:r>
              <a:rPr sz="1200" spc="-40" dirty="0">
                <a:solidFill>
                  <a:srgbClr val="2B1D37"/>
                </a:solidFill>
                <a:latin typeface="Arial"/>
                <a:cs typeface="Arial"/>
              </a:rPr>
              <a:t> </a:t>
            </a:r>
            <a:r>
              <a:rPr sz="1200" spc="-10" dirty="0">
                <a:solidFill>
                  <a:srgbClr val="2B1D37"/>
                </a:solidFill>
                <a:latin typeface="Arial"/>
                <a:cs typeface="Arial"/>
              </a:rPr>
              <a:t>immunisations).</a:t>
            </a:r>
            <a:endParaRPr sz="1200" dirty="0">
              <a:latin typeface="Arial"/>
              <a:cs typeface="Arial"/>
            </a:endParaRPr>
          </a:p>
          <a:p>
            <a:pPr marL="184785" marR="420370" indent="-172720">
              <a:lnSpc>
                <a:spcPct val="100000"/>
              </a:lnSpc>
              <a:buChar char="•"/>
              <a:tabLst>
                <a:tab pos="184785" algn="l"/>
              </a:tabLst>
            </a:pPr>
            <a:r>
              <a:rPr sz="1200" dirty="0">
                <a:solidFill>
                  <a:srgbClr val="2B1D37"/>
                </a:solidFill>
                <a:latin typeface="Arial"/>
                <a:cs typeface="Arial"/>
              </a:rPr>
              <a:t>Answer</a:t>
            </a:r>
            <a:r>
              <a:rPr sz="1200" spc="-35" dirty="0">
                <a:solidFill>
                  <a:srgbClr val="2B1D37"/>
                </a:solidFill>
                <a:latin typeface="Arial"/>
                <a:cs typeface="Arial"/>
              </a:rPr>
              <a:t> </a:t>
            </a:r>
            <a:r>
              <a:rPr sz="1200" dirty="0">
                <a:solidFill>
                  <a:srgbClr val="2B1D37"/>
                </a:solidFill>
                <a:latin typeface="Arial"/>
                <a:cs typeface="Arial"/>
              </a:rPr>
              <a:t>queries</a:t>
            </a:r>
            <a:r>
              <a:rPr sz="1200" spc="-25" dirty="0">
                <a:solidFill>
                  <a:srgbClr val="2B1D37"/>
                </a:solidFill>
                <a:latin typeface="Arial"/>
                <a:cs typeface="Arial"/>
              </a:rPr>
              <a:t> </a:t>
            </a:r>
            <a:r>
              <a:rPr sz="1200" dirty="0">
                <a:solidFill>
                  <a:srgbClr val="2B1D37"/>
                </a:solidFill>
                <a:latin typeface="Arial"/>
                <a:cs typeface="Arial"/>
              </a:rPr>
              <a:t>from</a:t>
            </a:r>
            <a:r>
              <a:rPr sz="1200" spc="-30" dirty="0">
                <a:solidFill>
                  <a:srgbClr val="2B1D37"/>
                </a:solidFill>
                <a:latin typeface="Arial"/>
                <a:cs typeface="Arial"/>
              </a:rPr>
              <a:t> </a:t>
            </a:r>
            <a:r>
              <a:rPr sz="1200" dirty="0">
                <a:solidFill>
                  <a:srgbClr val="2B1D37"/>
                </a:solidFill>
                <a:latin typeface="Arial"/>
                <a:cs typeface="Arial"/>
              </a:rPr>
              <a:t>students</a:t>
            </a:r>
            <a:r>
              <a:rPr sz="1200" spc="-50" dirty="0">
                <a:solidFill>
                  <a:srgbClr val="2B1D37"/>
                </a:solidFill>
                <a:latin typeface="Arial"/>
                <a:cs typeface="Arial"/>
              </a:rPr>
              <a:t> </a:t>
            </a:r>
            <a:r>
              <a:rPr sz="1200" spc="-10" dirty="0">
                <a:solidFill>
                  <a:srgbClr val="2B1D37"/>
                </a:solidFill>
                <a:latin typeface="Arial"/>
                <a:cs typeface="Arial"/>
              </a:rPr>
              <a:t>about </a:t>
            </a:r>
            <a:r>
              <a:rPr sz="1200" dirty="0">
                <a:solidFill>
                  <a:srgbClr val="2B1D37"/>
                </a:solidFill>
                <a:latin typeface="Arial"/>
                <a:cs typeface="Arial"/>
              </a:rPr>
              <a:t>compliance</a:t>
            </a:r>
            <a:r>
              <a:rPr sz="1200" spc="-75" dirty="0">
                <a:solidFill>
                  <a:srgbClr val="2B1D37"/>
                </a:solidFill>
                <a:latin typeface="Arial"/>
                <a:cs typeface="Arial"/>
              </a:rPr>
              <a:t> </a:t>
            </a:r>
            <a:r>
              <a:rPr sz="1200" spc="-10" dirty="0">
                <a:solidFill>
                  <a:srgbClr val="2B1D37"/>
                </a:solidFill>
                <a:latin typeface="Arial"/>
                <a:cs typeface="Arial"/>
              </a:rPr>
              <a:t>requirements.</a:t>
            </a:r>
            <a:endParaRPr sz="1200" dirty="0">
              <a:latin typeface="Arial"/>
              <a:cs typeface="Arial"/>
            </a:endParaRPr>
          </a:p>
          <a:p>
            <a:pPr marL="185420" indent="-172720">
              <a:lnSpc>
                <a:spcPct val="100000"/>
              </a:lnSpc>
              <a:buChar char="•"/>
              <a:tabLst>
                <a:tab pos="185420" algn="l"/>
              </a:tabLst>
            </a:pPr>
            <a:r>
              <a:rPr sz="1200" dirty="0">
                <a:solidFill>
                  <a:srgbClr val="2B1D37"/>
                </a:solidFill>
                <a:latin typeface="Arial"/>
                <a:cs typeface="Arial"/>
              </a:rPr>
              <a:t>Send</a:t>
            </a:r>
            <a:r>
              <a:rPr sz="1200" spc="-35" dirty="0">
                <a:solidFill>
                  <a:srgbClr val="2B1D37"/>
                </a:solidFill>
                <a:latin typeface="Arial"/>
                <a:cs typeface="Arial"/>
              </a:rPr>
              <a:t> </a:t>
            </a:r>
            <a:r>
              <a:rPr sz="1200" dirty="0">
                <a:solidFill>
                  <a:srgbClr val="2B1D37"/>
                </a:solidFill>
                <a:latin typeface="Arial"/>
                <a:cs typeface="Arial"/>
              </a:rPr>
              <a:t>reminders</a:t>
            </a:r>
            <a:r>
              <a:rPr sz="1200" spc="-45" dirty="0">
                <a:solidFill>
                  <a:srgbClr val="2B1D37"/>
                </a:solidFill>
                <a:latin typeface="Arial"/>
                <a:cs typeface="Arial"/>
              </a:rPr>
              <a:t> </a:t>
            </a:r>
            <a:r>
              <a:rPr sz="1200" dirty="0">
                <a:solidFill>
                  <a:srgbClr val="2B1D37"/>
                </a:solidFill>
                <a:latin typeface="Arial"/>
                <a:cs typeface="Arial"/>
              </a:rPr>
              <a:t>to</a:t>
            </a:r>
            <a:r>
              <a:rPr sz="1200" spc="-5" dirty="0">
                <a:solidFill>
                  <a:srgbClr val="2B1D37"/>
                </a:solidFill>
                <a:latin typeface="Arial"/>
                <a:cs typeface="Arial"/>
              </a:rPr>
              <a:t> </a:t>
            </a:r>
            <a:r>
              <a:rPr sz="1200" dirty="0">
                <a:solidFill>
                  <a:srgbClr val="2B1D37"/>
                </a:solidFill>
                <a:latin typeface="Arial"/>
                <a:cs typeface="Arial"/>
              </a:rPr>
              <a:t>students</a:t>
            </a:r>
            <a:r>
              <a:rPr sz="1200" spc="-40" dirty="0">
                <a:solidFill>
                  <a:srgbClr val="2B1D37"/>
                </a:solidFill>
                <a:latin typeface="Arial"/>
                <a:cs typeface="Arial"/>
              </a:rPr>
              <a:t> </a:t>
            </a:r>
            <a:r>
              <a:rPr sz="1200" spc="-25" dirty="0">
                <a:solidFill>
                  <a:srgbClr val="2B1D37"/>
                </a:solidFill>
                <a:latin typeface="Arial"/>
                <a:cs typeface="Arial"/>
              </a:rPr>
              <a:t>for</a:t>
            </a:r>
            <a:endParaRPr sz="1200" dirty="0">
              <a:latin typeface="Arial"/>
              <a:cs typeface="Arial"/>
            </a:endParaRPr>
          </a:p>
          <a:p>
            <a:pPr marL="184785">
              <a:lnSpc>
                <a:spcPct val="100000"/>
              </a:lnSpc>
            </a:pPr>
            <a:r>
              <a:rPr sz="1200" spc="-10" dirty="0">
                <a:solidFill>
                  <a:srgbClr val="2B1D37"/>
                </a:solidFill>
                <a:latin typeface="Arial"/>
                <a:cs typeface="Arial"/>
              </a:rPr>
              <a:t>documentation.</a:t>
            </a:r>
            <a:endParaRPr sz="1200" dirty="0">
              <a:latin typeface="Arial"/>
              <a:cs typeface="Arial"/>
            </a:endParaRPr>
          </a:p>
          <a:p>
            <a:pPr marL="186055" indent="-173355">
              <a:lnSpc>
                <a:spcPct val="100000"/>
              </a:lnSpc>
              <a:buChar char="•"/>
              <a:tabLst>
                <a:tab pos="186055" algn="l"/>
              </a:tabLst>
            </a:pPr>
            <a:r>
              <a:rPr sz="1200" dirty="0">
                <a:solidFill>
                  <a:srgbClr val="2B1D37"/>
                </a:solidFill>
                <a:latin typeface="Arial"/>
                <a:cs typeface="Arial"/>
              </a:rPr>
              <a:t>Send</a:t>
            </a:r>
            <a:r>
              <a:rPr sz="1200" spc="-45" dirty="0">
                <a:solidFill>
                  <a:srgbClr val="2B1D37"/>
                </a:solidFill>
                <a:latin typeface="Arial"/>
                <a:cs typeface="Arial"/>
              </a:rPr>
              <a:t> </a:t>
            </a:r>
            <a:r>
              <a:rPr sz="1200" dirty="0">
                <a:solidFill>
                  <a:srgbClr val="2B1D37"/>
                </a:solidFill>
                <a:latin typeface="Arial"/>
                <a:cs typeface="Arial"/>
              </a:rPr>
              <a:t>compliance</a:t>
            </a:r>
            <a:r>
              <a:rPr sz="1200" spc="-45" dirty="0">
                <a:solidFill>
                  <a:srgbClr val="2B1D37"/>
                </a:solidFill>
                <a:latin typeface="Arial"/>
                <a:cs typeface="Arial"/>
              </a:rPr>
              <a:t> </a:t>
            </a:r>
            <a:r>
              <a:rPr sz="1200" dirty="0">
                <a:solidFill>
                  <a:srgbClr val="2B1D37"/>
                </a:solidFill>
                <a:latin typeface="Arial"/>
                <a:cs typeface="Arial"/>
              </a:rPr>
              <a:t>reports</a:t>
            </a:r>
            <a:r>
              <a:rPr sz="1200" spc="-40" dirty="0">
                <a:solidFill>
                  <a:srgbClr val="2B1D37"/>
                </a:solidFill>
                <a:latin typeface="Arial"/>
                <a:cs typeface="Arial"/>
              </a:rPr>
              <a:t> </a:t>
            </a:r>
            <a:r>
              <a:rPr sz="1200" dirty="0">
                <a:solidFill>
                  <a:srgbClr val="2B1D37"/>
                </a:solidFill>
                <a:latin typeface="Arial"/>
                <a:cs typeface="Arial"/>
              </a:rPr>
              <a:t>to</a:t>
            </a:r>
            <a:r>
              <a:rPr sz="1200" spc="-10" dirty="0">
                <a:solidFill>
                  <a:srgbClr val="2B1D37"/>
                </a:solidFill>
                <a:latin typeface="Arial"/>
                <a:cs typeface="Arial"/>
              </a:rPr>
              <a:t> Schools</a:t>
            </a:r>
            <a:endParaRPr sz="1200" dirty="0">
              <a:latin typeface="Arial"/>
              <a:cs typeface="Arial"/>
            </a:endParaRPr>
          </a:p>
        </p:txBody>
      </p:sp>
      <p:sp>
        <p:nvSpPr>
          <p:cNvPr id="20" name="object 20"/>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21" name="object 21"/>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3</a:t>
            </a:fld>
            <a:endParaRPr spc="-25" dirty="0"/>
          </a:p>
        </p:txBody>
      </p:sp>
      <p:sp>
        <p:nvSpPr>
          <p:cNvPr id="18" name="object 18"/>
          <p:cNvSpPr txBox="1"/>
          <p:nvPr/>
        </p:nvSpPr>
        <p:spPr>
          <a:xfrm>
            <a:off x="4387341" y="3128213"/>
            <a:ext cx="3178175" cy="2246128"/>
          </a:xfrm>
          <a:prstGeom prst="rect">
            <a:avLst/>
          </a:prstGeom>
        </p:spPr>
        <p:txBody>
          <a:bodyPr vert="horz" wrap="square" lIns="0" tIns="12065" rIns="0" bIns="0" rtlCol="0">
            <a:spAutoFit/>
          </a:bodyPr>
          <a:lstStyle/>
          <a:p>
            <a:pPr marL="180340">
              <a:lnSpc>
                <a:spcPct val="100000"/>
              </a:lnSpc>
              <a:spcBef>
                <a:spcPts val="95"/>
              </a:spcBef>
            </a:pPr>
            <a:r>
              <a:rPr sz="1600" dirty="0">
                <a:solidFill>
                  <a:srgbClr val="2B1D37"/>
                </a:solidFill>
                <a:latin typeface="Arial"/>
                <a:cs typeface="Arial"/>
              </a:rPr>
              <a:t>Immunisation</a:t>
            </a:r>
            <a:r>
              <a:rPr sz="1600" spc="-65" dirty="0">
                <a:solidFill>
                  <a:srgbClr val="2B1D37"/>
                </a:solidFill>
                <a:latin typeface="Arial"/>
                <a:cs typeface="Arial"/>
              </a:rPr>
              <a:t> </a:t>
            </a:r>
            <a:r>
              <a:rPr sz="1600" dirty="0">
                <a:solidFill>
                  <a:srgbClr val="2B1D37"/>
                </a:solidFill>
                <a:latin typeface="Arial"/>
                <a:cs typeface="Arial"/>
              </a:rPr>
              <a:t>Record</a:t>
            </a:r>
            <a:r>
              <a:rPr sz="1600" spc="-85" dirty="0">
                <a:solidFill>
                  <a:srgbClr val="2B1D37"/>
                </a:solidFill>
                <a:latin typeface="Arial"/>
                <a:cs typeface="Arial"/>
              </a:rPr>
              <a:t> </a:t>
            </a:r>
            <a:r>
              <a:rPr sz="1600" spc="-35" dirty="0">
                <a:solidFill>
                  <a:srgbClr val="2B1D37"/>
                </a:solidFill>
                <a:latin typeface="Arial"/>
                <a:cs typeface="Arial"/>
              </a:rPr>
              <a:t>Team</a:t>
            </a:r>
            <a:r>
              <a:rPr sz="1600" spc="-40" dirty="0">
                <a:solidFill>
                  <a:srgbClr val="2B1D37"/>
                </a:solidFill>
                <a:latin typeface="Arial"/>
                <a:cs typeface="Arial"/>
              </a:rPr>
              <a:t> </a:t>
            </a:r>
            <a:r>
              <a:rPr sz="1600" spc="-20" dirty="0">
                <a:solidFill>
                  <a:srgbClr val="2B1D37"/>
                </a:solidFill>
                <a:latin typeface="Arial"/>
                <a:cs typeface="Arial"/>
              </a:rPr>
              <a:t>(IRT)</a:t>
            </a:r>
            <a:endParaRPr sz="1600" dirty="0">
              <a:latin typeface="Arial"/>
              <a:cs typeface="Arial"/>
            </a:endParaRPr>
          </a:p>
          <a:p>
            <a:pPr marL="185420" indent="-172720">
              <a:lnSpc>
                <a:spcPct val="100000"/>
              </a:lnSpc>
              <a:spcBef>
                <a:spcPts val="1080"/>
              </a:spcBef>
              <a:buChar char="•"/>
              <a:tabLst>
                <a:tab pos="185420" algn="l"/>
              </a:tabLst>
            </a:pPr>
            <a:r>
              <a:rPr sz="1200" spc="-10" dirty="0">
                <a:solidFill>
                  <a:srgbClr val="2B1D37"/>
                </a:solidFill>
                <a:latin typeface="Arial"/>
                <a:cs typeface="Arial"/>
              </a:rPr>
              <a:t>Verify</a:t>
            </a:r>
            <a:r>
              <a:rPr sz="1200" spc="-45" dirty="0">
                <a:solidFill>
                  <a:srgbClr val="2B1D37"/>
                </a:solidFill>
                <a:latin typeface="Arial"/>
                <a:cs typeface="Arial"/>
              </a:rPr>
              <a:t> </a:t>
            </a:r>
            <a:r>
              <a:rPr sz="1200" dirty="0">
                <a:solidFill>
                  <a:srgbClr val="2B1D37"/>
                </a:solidFill>
                <a:latin typeface="Arial"/>
                <a:cs typeface="Arial"/>
              </a:rPr>
              <a:t>student</a:t>
            </a:r>
            <a:r>
              <a:rPr sz="1200" spc="-45" dirty="0">
                <a:solidFill>
                  <a:srgbClr val="2B1D37"/>
                </a:solidFill>
                <a:latin typeface="Arial"/>
                <a:cs typeface="Arial"/>
              </a:rPr>
              <a:t> </a:t>
            </a:r>
            <a:r>
              <a:rPr sz="1200" dirty="0">
                <a:solidFill>
                  <a:srgbClr val="2B1D37"/>
                </a:solidFill>
                <a:latin typeface="Arial"/>
                <a:cs typeface="Arial"/>
              </a:rPr>
              <a:t>immunisation</a:t>
            </a:r>
            <a:r>
              <a:rPr sz="1200" spc="-55" dirty="0">
                <a:solidFill>
                  <a:srgbClr val="2B1D37"/>
                </a:solidFill>
                <a:latin typeface="Arial"/>
                <a:cs typeface="Arial"/>
              </a:rPr>
              <a:t> </a:t>
            </a:r>
            <a:r>
              <a:rPr sz="1200" spc="-10" dirty="0">
                <a:solidFill>
                  <a:srgbClr val="2B1D37"/>
                </a:solidFill>
                <a:latin typeface="Arial"/>
                <a:cs typeface="Arial"/>
              </a:rPr>
              <a:t>compliance</a:t>
            </a:r>
            <a:endParaRPr sz="1200" dirty="0">
              <a:latin typeface="Arial"/>
              <a:cs typeface="Arial"/>
            </a:endParaRPr>
          </a:p>
          <a:p>
            <a:pPr marL="184785">
              <a:lnSpc>
                <a:spcPct val="100000"/>
              </a:lnSpc>
              <a:spcBef>
                <a:spcPts val="5"/>
              </a:spcBef>
            </a:pPr>
            <a:r>
              <a:rPr sz="1200" spc="-10" dirty="0">
                <a:solidFill>
                  <a:srgbClr val="2B1D37"/>
                </a:solidFill>
                <a:latin typeface="Arial"/>
                <a:cs typeface="Arial"/>
              </a:rPr>
              <a:t>submissions</a:t>
            </a:r>
            <a:endParaRPr sz="1200" dirty="0">
              <a:latin typeface="Arial"/>
              <a:cs typeface="Arial"/>
            </a:endParaRPr>
          </a:p>
          <a:p>
            <a:pPr marL="184785" marR="549275" indent="-172720">
              <a:lnSpc>
                <a:spcPct val="100000"/>
              </a:lnSpc>
              <a:buChar char="•"/>
              <a:tabLst>
                <a:tab pos="184785" algn="l"/>
              </a:tabLst>
            </a:pPr>
            <a:r>
              <a:rPr sz="1200" dirty="0">
                <a:solidFill>
                  <a:srgbClr val="2B1D37"/>
                </a:solidFill>
                <a:latin typeface="Arial"/>
                <a:cs typeface="Arial"/>
              </a:rPr>
              <a:t>Answer</a:t>
            </a:r>
            <a:r>
              <a:rPr sz="1200" spc="-35" dirty="0">
                <a:solidFill>
                  <a:srgbClr val="2B1D37"/>
                </a:solidFill>
                <a:latin typeface="Arial"/>
                <a:cs typeface="Arial"/>
              </a:rPr>
              <a:t> </a:t>
            </a:r>
            <a:r>
              <a:rPr sz="1200" dirty="0">
                <a:solidFill>
                  <a:srgbClr val="2B1D37"/>
                </a:solidFill>
                <a:latin typeface="Arial"/>
                <a:cs typeface="Arial"/>
              </a:rPr>
              <a:t>queries</a:t>
            </a:r>
            <a:r>
              <a:rPr sz="1200" spc="-25" dirty="0">
                <a:solidFill>
                  <a:srgbClr val="2B1D37"/>
                </a:solidFill>
                <a:latin typeface="Arial"/>
                <a:cs typeface="Arial"/>
              </a:rPr>
              <a:t> </a:t>
            </a:r>
            <a:r>
              <a:rPr sz="1200" dirty="0">
                <a:solidFill>
                  <a:srgbClr val="2B1D37"/>
                </a:solidFill>
                <a:latin typeface="Arial"/>
                <a:cs typeface="Arial"/>
              </a:rPr>
              <a:t>from</a:t>
            </a:r>
            <a:r>
              <a:rPr sz="1200" spc="-30" dirty="0">
                <a:solidFill>
                  <a:srgbClr val="2B1D37"/>
                </a:solidFill>
                <a:latin typeface="Arial"/>
                <a:cs typeface="Arial"/>
              </a:rPr>
              <a:t> </a:t>
            </a:r>
            <a:r>
              <a:rPr sz="1200" dirty="0">
                <a:solidFill>
                  <a:srgbClr val="2B1D37"/>
                </a:solidFill>
                <a:latin typeface="Arial"/>
                <a:cs typeface="Arial"/>
              </a:rPr>
              <a:t>students</a:t>
            </a:r>
            <a:r>
              <a:rPr sz="1200" spc="-50" dirty="0">
                <a:solidFill>
                  <a:srgbClr val="2B1D37"/>
                </a:solidFill>
                <a:latin typeface="Arial"/>
                <a:cs typeface="Arial"/>
              </a:rPr>
              <a:t> </a:t>
            </a:r>
            <a:r>
              <a:rPr sz="1200" spc="-10" dirty="0">
                <a:solidFill>
                  <a:srgbClr val="2B1D37"/>
                </a:solidFill>
                <a:latin typeface="Arial"/>
                <a:cs typeface="Arial"/>
              </a:rPr>
              <a:t>about </a:t>
            </a:r>
            <a:r>
              <a:rPr sz="1200" dirty="0">
                <a:solidFill>
                  <a:srgbClr val="2B1D37"/>
                </a:solidFill>
                <a:latin typeface="Arial"/>
                <a:cs typeface="Arial"/>
              </a:rPr>
              <a:t>immunisation</a:t>
            </a:r>
            <a:r>
              <a:rPr sz="1200" spc="-55" dirty="0">
                <a:solidFill>
                  <a:srgbClr val="2B1D37"/>
                </a:solidFill>
                <a:latin typeface="Arial"/>
                <a:cs typeface="Arial"/>
              </a:rPr>
              <a:t> </a:t>
            </a:r>
            <a:r>
              <a:rPr sz="1200" spc="-10" dirty="0">
                <a:solidFill>
                  <a:srgbClr val="2B1D37"/>
                </a:solidFill>
                <a:latin typeface="Arial"/>
                <a:cs typeface="Arial"/>
              </a:rPr>
              <a:t>requirements.</a:t>
            </a:r>
            <a:endParaRPr sz="1200" dirty="0">
              <a:latin typeface="Arial"/>
              <a:cs typeface="Arial"/>
            </a:endParaRPr>
          </a:p>
          <a:p>
            <a:pPr marL="184785" marR="280035" indent="-172720">
              <a:lnSpc>
                <a:spcPct val="100000"/>
              </a:lnSpc>
              <a:buChar char="•"/>
              <a:tabLst>
                <a:tab pos="184785" algn="l"/>
              </a:tabLst>
            </a:pPr>
            <a:r>
              <a:rPr sz="1200" dirty="0">
                <a:solidFill>
                  <a:srgbClr val="2B1D37"/>
                </a:solidFill>
                <a:latin typeface="Arial"/>
                <a:cs typeface="Arial"/>
              </a:rPr>
              <a:t>Advise</a:t>
            </a:r>
            <a:r>
              <a:rPr sz="1200" spc="-25" dirty="0">
                <a:solidFill>
                  <a:srgbClr val="2B1D37"/>
                </a:solidFill>
                <a:latin typeface="Arial"/>
                <a:cs typeface="Arial"/>
              </a:rPr>
              <a:t> </a:t>
            </a:r>
            <a:r>
              <a:rPr sz="1200" dirty="0">
                <a:solidFill>
                  <a:srgbClr val="2B1D37"/>
                </a:solidFill>
                <a:latin typeface="Arial"/>
                <a:cs typeface="Arial"/>
              </a:rPr>
              <a:t>students</a:t>
            </a:r>
            <a:r>
              <a:rPr sz="1200" spc="-50" dirty="0">
                <a:solidFill>
                  <a:srgbClr val="2B1D37"/>
                </a:solidFill>
                <a:latin typeface="Arial"/>
                <a:cs typeface="Arial"/>
              </a:rPr>
              <a:t> </a:t>
            </a:r>
            <a:r>
              <a:rPr sz="1200" dirty="0">
                <a:solidFill>
                  <a:srgbClr val="2B1D37"/>
                </a:solidFill>
                <a:latin typeface="Arial"/>
                <a:cs typeface="Arial"/>
              </a:rPr>
              <a:t>on</a:t>
            </a:r>
            <a:r>
              <a:rPr sz="1200" spc="-20" dirty="0">
                <a:solidFill>
                  <a:srgbClr val="2B1D37"/>
                </a:solidFill>
                <a:latin typeface="Arial"/>
                <a:cs typeface="Arial"/>
              </a:rPr>
              <a:t> </a:t>
            </a:r>
            <a:r>
              <a:rPr sz="1200" dirty="0">
                <a:solidFill>
                  <a:srgbClr val="2B1D37"/>
                </a:solidFill>
                <a:latin typeface="Arial"/>
                <a:cs typeface="Arial"/>
              </a:rPr>
              <a:t>next</a:t>
            </a:r>
            <a:r>
              <a:rPr sz="1200" spc="-15" dirty="0">
                <a:solidFill>
                  <a:srgbClr val="2B1D37"/>
                </a:solidFill>
                <a:latin typeface="Arial"/>
                <a:cs typeface="Arial"/>
              </a:rPr>
              <a:t> </a:t>
            </a:r>
            <a:r>
              <a:rPr sz="1200" dirty="0">
                <a:solidFill>
                  <a:srgbClr val="2B1D37"/>
                </a:solidFill>
                <a:latin typeface="Arial"/>
                <a:cs typeface="Arial"/>
              </a:rPr>
              <a:t>steps</a:t>
            </a:r>
            <a:r>
              <a:rPr sz="1200" spc="-40" dirty="0">
                <a:solidFill>
                  <a:srgbClr val="2B1D37"/>
                </a:solidFill>
                <a:latin typeface="Arial"/>
                <a:cs typeface="Arial"/>
              </a:rPr>
              <a:t> </a:t>
            </a:r>
            <a:r>
              <a:rPr sz="1200" spc="-10" dirty="0">
                <a:solidFill>
                  <a:srgbClr val="2B1D37"/>
                </a:solidFill>
                <a:latin typeface="Arial"/>
                <a:cs typeface="Arial"/>
              </a:rPr>
              <a:t>regarding </a:t>
            </a:r>
            <a:r>
              <a:rPr sz="1200" dirty="0">
                <a:solidFill>
                  <a:srgbClr val="2B1D37"/>
                </a:solidFill>
                <a:latin typeface="Arial"/>
                <a:cs typeface="Arial"/>
              </a:rPr>
              <a:t>their</a:t>
            </a:r>
            <a:r>
              <a:rPr sz="1200" spc="15" dirty="0">
                <a:solidFill>
                  <a:srgbClr val="2B1D37"/>
                </a:solidFill>
                <a:latin typeface="Arial"/>
                <a:cs typeface="Arial"/>
              </a:rPr>
              <a:t> </a:t>
            </a:r>
            <a:r>
              <a:rPr sz="1200" spc="-10" dirty="0">
                <a:solidFill>
                  <a:srgbClr val="2B1D37"/>
                </a:solidFill>
                <a:latin typeface="Arial"/>
                <a:cs typeface="Arial"/>
              </a:rPr>
              <a:t>immunisation</a:t>
            </a:r>
            <a:r>
              <a:rPr sz="1200" spc="-5" dirty="0">
                <a:solidFill>
                  <a:srgbClr val="2B1D37"/>
                </a:solidFill>
                <a:latin typeface="Arial"/>
                <a:cs typeface="Arial"/>
              </a:rPr>
              <a:t> </a:t>
            </a:r>
            <a:r>
              <a:rPr sz="1200" spc="-10" dirty="0">
                <a:solidFill>
                  <a:srgbClr val="2B1D37"/>
                </a:solidFill>
                <a:latin typeface="Arial"/>
                <a:cs typeface="Arial"/>
              </a:rPr>
              <a:t>requirements</a:t>
            </a:r>
            <a:endParaRPr sz="1200" dirty="0">
              <a:latin typeface="Arial"/>
              <a:cs typeface="Arial"/>
            </a:endParaRPr>
          </a:p>
          <a:p>
            <a:pPr marL="186055" indent="-173355">
              <a:lnSpc>
                <a:spcPct val="100000"/>
              </a:lnSpc>
              <a:buChar char="•"/>
              <a:tabLst>
                <a:tab pos="186055" algn="l"/>
              </a:tabLst>
            </a:pPr>
            <a:r>
              <a:rPr sz="1200" dirty="0">
                <a:solidFill>
                  <a:srgbClr val="2B1D37"/>
                </a:solidFill>
                <a:latin typeface="Arial"/>
                <a:cs typeface="Arial"/>
              </a:rPr>
              <a:t>IRT</a:t>
            </a:r>
            <a:r>
              <a:rPr sz="1200" spc="-25" dirty="0">
                <a:solidFill>
                  <a:srgbClr val="2B1D37"/>
                </a:solidFill>
                <a:latin typeface="Arial"/>
                <a:cs typeface="Arial"/>
              </a:rPr>
              <a:t> </a:t>
            </a:r>
            <a:r>
              <a:rPr sz="1200" dirty="0">
                <a:solidFill>
                  <a:srgbClr val="2B1D37"/>
                </a:solidFill>
                <a:latin typeface="Arial"/>
                <a:cs typeface="Arial"/>
              </a:rPr>
              <a:t>are</a:t>
            </a:r>
            <a:r>
              <a:rPr sz="1200" spc="-15" dirty="0">
                <a:solidFill>
                  <a:srgbClr val="2B1D37"/>
                </a:solidFill>
                <a:latin typeface="Arial"/>
                <a:cs typeface="Arial"/>
              </a:rPr>
              <a:t> </a:t>
            </a:r>
            <a:r>
              <a:rPr sz="1200" dirty="0">
                <a:solidFill>
                  <a:srgbClr val="2B1D37"/>
                </a:solidFill>
                <a:latin typeface="Arial"/>
                <a:cs typeface="Arial"/>
              </a:rPr>
              <a:t>the</a:t>
            </a:r>
            <a:r>
              <a:rPr sz="1200" spc="-20" dirty="0">
                <a:solidFill>
                  <a:srgbClr val="2B1D37"/>
                </a:solidFill>
                <a:latin typeface="Arial"/>
                <a:cs typeface="Arial"/>
              </a:rPr>
              <a:t> </a:t>
            </a:r>
            <a:r>
              <a:rPr sz="1200" dirty="0">
                <a:solidFill>
                  <a:srgbClr val="2B1D37"/>
                </a:solidFill>
                <a:latin typeface="Arial"/>
                <a:cs typeface="Arial"/>
              </a:rPr>
              <a:t>only</a:t>
            </a:r>
            <a:r>
              <a:rPr sz="1200" spc="-30" dirty="0">
                <a:solidFill>
                  <a:srgbClr val="2B1D37"/>
                </a:solidFill>
                <a:latin typeface="Arial"/>
                <a:cs typeface="Arial"/>
              </a:rPr>
              <a:t> </a:t>
            </a:r>
            <a:r>
              <a:rPr sz="1200" dirty="0">
                <a:solidFill>
                  <a:srgbClr val="2B1D37"/>
                </a:solidFill>
                <a:latin typeface="Arial"/>
                <a:cs typeface="Arial"/>
              </a:rPr>
              <a:t>ones</a:t>
            </a:r>
            <a:r>
              <a:rPr sz="1200" spc="-30" dirty="0">
                <a:solidFill>
                  <a:srgbClr val="2B1D37"/>
                </a:solidFill>
                <a:latin typeface="Arial"/>
                <a:cs typeface="Arial"/>
              </a:rPr>
              <a:t> </a:t>
            </a:r>
            <a:r>
              <a:rPr sz="1200" dirty="0">
                <a:solidFill>
                  <a:srgbClr val="2B1D37"/>
                </a:solidFill>
                <a:latin typeface="Arial"/>
                <a:cs typeface="Arial"/>
              </a:rPr>
              <a:t>that</a:t>
            </a:r>
            <a:r>
              <a:rPr sz="1200" spc="-20" dirty="0">
                <a:solidFill>
                  <a:srgbClr val="2B1D37"/>
                </a:solidFill>
                <a:latin typeface="Arial"/>
                <a:cs typeface="Arial"/>
              </a:rPr>
              <a:t> </a:t>
            </a:r>
            <a:r>
              <a:rPr sz="1200" dirty="0">
                <a:solidFill>
                  <a:srgbClr val="2B1D37"/>
                </a:solidFill>
                <a:latin typeface="Arial"/>
                <a:cs typeface="Arial"/>
              </a:rPr>
              <a:t>can</a:t>
            </a:r>
            <a:r>
              <a:rPr sz="1200" spc="-25" dirty="0">
                <a:solidFill>
                  <a:srgbClr val="2B1D37"/>
                </a:solidFill>
                <a:latin typeface="Arial"/>
                <a:cs typeface="Arial"/>
              </a:rPr>
              <a:t> </a:t>
            </a:r>
            <a:r>
              <a:rPr sz="1200" dirty="0">
                <a:solidFill>
                  <a:srgbClr val="2B1D37"/>
                </a:solidFill>
                <a:latin typeface="Arial"/>
                <a:cs typeface="Arial"/>
              </a:rPr>
              <a:t>access</a:t>
            </a:r>
            <a:r>
              <a:rPr sz="1200" spc="-15" dirty="0">
                <a:solidFill>
                  <a:srgbClr val="2B1D37"/>
                </a:solidFill>
                <a:latin typeface="Arial"/>
                <a:cs typeface="Arial"/>
              </a:rPr>
              <a:t> </a:t>
            </a:r>
            <a:r>
              <a:rPr sz="1200" spc="-25" dirty="0">
                <a:solidFill>
                  <a:srgbClr val="2B1D37"/>
                </a:solidFill>
                <a:latin typeface="Arial"/>
                <a:cs typeface="Arial"/>
              </a:rPr>
              <a:t>and</a:t>
            </a:r>
            <a:endParaRPr sz="1200" dirty="0">
              <a:latin typeface="Arial"/>
              <a:cs typeface="Arial"/>
            </a:endParaRPr>
          </a:p>
          <a:p>
            <a:pPr marL="184785">
              <a:lnSpc>
                <a:spcPct val="100000"/>
              </a:lnSpc>
            </a:pPr>
            <a:r>
              <a:rPr sz="1200" dirty="0">
                <a:solidFill>
                  <a:srgbClr val="2B1D37"/>
                </a:solidFill>
                <a:latin typeface="Arial"/>
                <a:cs typeface="Arial"/>
              </a:rPr>
              <a:t>view</a:t>
            </a:r>
            <a:r>
              <a:rPr sz="1200" spc="-35" dirty="0">
                <a:solidFill>
                  <a:srgbClr val="2B1D37"/>
                </a:solidFill>
                <a:latin typeface="Arial"/>
                <a:cs typeface="Arial"/>
              </a:rPr>
              <a:t> </a:t>
            </a:r>
            <a:r>
              <a:rPr sz="1200" dirty="0">
                <a:solidFill>
                  <a:srgbClr val="2B1D37"/>
                </a:solidFill>
                <a:latin typeface="Arial"/>
                <a:cs typeface="Arial"/>
              </a:rPr>
              <a:t>your</a:t>
            </a:r>
            <a:r>
              <a:rPr sz="1200" spc="-30" dirty="0">
                <a:solidFill>
                  <a:srgbClr val="2B1D37"/>
                </a:solidFill>
                <a:latin typeface="Arial"/>
                <a:cs typeface="Arial"/>
              </a:rPr>
              <a:t> </a:t>
            </a:r>
            <a:r>
              <a:rPr sz="1200" dirty="0">
                <a:solidFill>
                  <a:srgbClr val="2B1D37"/>
                </a:solidFill>
                <a:latin typeface="Arial"/>
                <a:cs typeface="Arial"/>
              </a:rPr>
              <a:t>immunisation</a:t>
            </a:r>
            <a:r>
              <a:rPr sz="1200" spc="-30" dirty="0">
                <a:solidFill>
                  <a:srgbClr val="2B1D37"/>
                </a:solidFill>
                <a:latin typeface="Arial"/>
                <a:cs typeface="Arial"/>
              </a:rPr>
              <a:t> </a:t>
            </a:r>
            <a:r>
              <a:rPr sz="1200" spc="-10" dirty="0">
                <a:solidFill>
                  <a:srgbClr val="2B1D37"/>
                </a:solidFill>
                <a:latin typeface="Arial"/>
                <a:cs typeface="Arial"/>
              </a:rPr>
              <a:t>evidence.</a:t>
            </a:r>
            <a:endParaRPr lang="en-AU" sz="1200" spc="-10" dirty="0">
              <a:solidFill>
                <a:srgbClr val="2B1D37"/>
              </a:solidFill>
              <a:latin typeface="Arial"/>
              <a:cs typeface="Arial"/>
            </a:endParaRPr>
          </a:p>
          <a:p>
            <a:pPr marL="184785" algn="l">
              <a:lnSpc>
                <a:spcPct val="100000"/>
              </a:lnSpc>
            </a:pPr>
            <a:endParaRPr lang="en-AU" sz="1200" spc="-10" dirty="0">
              <a:solidFill>
                <a:srgbClr val="2B1D37"/>
              </a:solidFill>
              <a:latin typeface="Arial"/>
              <a:cs typeface="Arial"/>
            </a:endParaRPr>
          </a:p>
          <a:p>
            <a:pPr marL="184785" algn="l">
              <a:lnSpc>
                <a:spcPct val="100000"/>
              </a:lnSpc>
            </a:pPr>
            <a:r>
              <a:rPr lang="en-AU" sz="1200" spc="-10" dirty="0">
                <a:solidFill>
                  <a:srgbClr val="2B1D37"/>
                </a:solidFill>
                <a:latin typeface="Arial"/>
                <a:cs typeface="Arial"/>
              </a:rPr>
              <a:t>       Email: immunisation@uq.edu.au</a:t>
            </a:r>
            <a:endParaRPr sz="1200" dirty="0">
              <a:latin typeface="Arial"/>
              <a:cs typeface="Arial"/>
            </a:endParaRPr>
          </a:p>
        </p:txBody>
      </p:sp>
      <p:sp>
        <p:nvSpPr>
          <p:cNvPr id="19" name="object 19"/>
          <p:cNvSpPr txBox="1"/>
          <p:nvPr/>
        </p:nvSpPr>
        <p:spPr>
          <a:xfrm>
            <a:off x="8553699" y="3128213"/>
            <a:ext cx="3077845" cy="2166620"/>
          </a:xfrm>
          <a:prstGeom prst="rect">
            <a:avLst/>
          </a:prstGeom>
        </p:spPr>
        <p:txBody>
          <a:bodyPr vert="horz" wrap="square" lIns="0" tIns="12065" rIns="0" bIns="0" rtlCol="0">
            <a:spAutoFit/>
          </a:bodyPr>
          <a:lstStyle/>
          <a:p>
            <a:pPr marL="7620" algn="ctr">
              <a:lnSpc>
                <a:spcPct val="100000"/>
              </a:lnSpc>
              <a:spcBef>
                <a:spcPts val="95"/>
              </a:spcBef>
            </a:pPr>
            <a:r>
              <a:rPr sz="1600" dirty="0">
                <a:solidFill>
                  <a:srgbClr val="2B1D37"/>
                </a:solidFill>
                <a:latin typeface="Arial"/>
                <a:cs typeface="Arial"/>
              </a:rPr>
              <a:t>School</a:t>
            </a:r>
            <a:r>
              <a:rPr sz="1600" spc="-40" dirty="0">
                <a:solidFill>
                  <a:srgbClr val="2B1D37"/>
                </a:solidFill>
                <a:latin typeface="Arial"/>
                <a:cs typeface="Arial"/>
              </a:rPr>
              <a:t> </a:t>
            </a:r>
            <a:r>
              <a:rPr sz="1600" dirty="0">
                <a:solidFill>
                  <a:srgbClr val="2B1D37"/>
                </a:solidFill>
                <a:latin typeface="Arial"/>
                <a:cs typeface="Arial"/>
              </a:rPr>
              <a:t>Placement</a:t>
            </a:r>
            <a:r>
              <a:rPr sz="1600" spc="-40" dirty="0">
                <a:solidFill>
                  <a:srgbClr val="2B1D37"/>
                </a:solidFill>
                <a:latin typeface="Arial"/>
                <a:cs typeface="Arial"/>
              </a:rPr>
              <a:t> </a:t>
            </a:r>
            <a:r>
              <a:rPr sz="1600" spc="-10" dirty="0">
                <a:solidFill>
                  <a:srgbClr val="2B1D37"/>
                </a:solidFill>
                <a:latin typeface="Arial"/>
                <a:cs typeface="Arial"/>
              </a:rPr>
              <a:t>Management</a:t>
            </a:r>
            <a:endParaRPr sz="1600" dirty="0">
              <a:latin typeface="Arial"/>
              <a:cs typeface="Arial"/>
            </a:endParaRPr>
          </a:p>
          <a:p>
            <a:pPr marL="3175" algn="ctr">
              <a:lnSpc>
                <a:spcPct val="100000"/>
              </a:lnSpc>
              <a:spcBef>
                <a:spcPts val="5"/>
              </a:spcBef>
            </a:pPr>
            <a:r>
              <a:rPr sz="1600" spc="-20" dirty="0">
                <a:solidFill>
                  <a:srgbClr val="2B1D37"/>
                </a:solidFill>
                <a:latin typeface="Arial"/>
                <a:cs typeface="Arial"/>
              </a:rPr>
              <a:t>Team</a:t>
            </a:r>
            <a:endParaRPr sz="1600" dirty="0">
              <a:latin typeface="Arial"/>
              <a:cs typeface="Arial"/>
            </a:endParaRPr>
          </a:p>
          <a:p>
            <a:pPr marL="184785" marR="217170" indent="-172720">
              <a:lnSpc>
                <a:spcPct val="100000"/>
              </a:lnSpc>
              <a:spcBef>
                <a:spcPts val="55"/>
              </a:spcBef>
              <a:buChar char="•"/>
              <a:tabLst>
                <a:tab pos="184785" algn="l"/>
              </a:tabLst>
            </a:pPr>
            <a:r>
              <a:rPr sz="1200" dirty="0">
                <a:solidFill>
                  <a:srgbClr val="2B1D37"/>
                </a:solidFill>
                <a:latin typeface="Arial"/>
                <a:cs typeface="Arial"/>
              </a:rPr>
              <a:t>Coordinate</a:t>
            </a:r>
            <a:r>
              <a:rPr sz="1200" spc="-35" dirty="0">
                <a:solidFill>
                  <a:srgbClr val="2B1D37"/>
                </a:solidFill>
                <a:latin typeface="Arial"/>
                <a:cs typeface="Arial"/>
              </a:rPr>
              <a:t> </a:t>
            </a:r>
            <a:r>
              <a:rPr sz="1200" dirty="0">
                <a:solidFill>
                  <a:srgbClr val="2B1D37"/>
                </a:solidFill>
                <a:latin typeface="Arial"/>
                <a:cs typeface="Arial"/>
              </a:rPr>
              <a:t>and</a:t>
            </a:r>
            <a:r>
              <a:rPr sz="1200" spc="-70" dirty="0">
                <a:solidFill>
                  <a:srgbClr val="2B1D37"/>
                </a:solidFill>
                <a:latin typeface="Arial"/>
                <a:cs typeface="Arial"/>
              </a:rPr>
              <a:t> </a:t>
            </a:r>
            <a:r>
              <a:rPr sz="1200" dirty="0">
                <a:solidFill>
                  <a:srgbClr val="2B1D37"/>
                </a:solidFill>
                <a:latin typeface="Arial"/>
                <a:cs typeface="Arial"/>
              </a:rPr>
              <a:t>manage</a:t>
            </a:r>
            <a:r>
              <a:rPr sz="1200" spc="-50" dirty="0">
                <a:solidFill>
                  <a:srgbClr val="2B1D37"/>
                </a:solidFill>
                <a:latin typeface="Arial"/>
                <a:cs typeface="Arial"/>
              </a:rPr>
              <a:t> </a:t>
            </a:r>
            <a:r>
              <a:rPr sz="1200" dirty="0">
                <a:solidFill>
                  <a:srgbClr val="2B1D37"/>
                </a:solidFill>
                <a:latin typeface="Arial"/>
                <a:cs typeface="Arial"/>
              </a:rPr>
              <a:t>placements</a:t>
            </a:r>
            <a:r>
              <a:rPr sz="1200" spc="-60" dirty="0">
                <a:solidFill>
                  <a:srgbClr val="2B1D37"/>
                </a:solidFill>
                <a:latin typeface="Arial"/>
                <a:cs typeface="Arial"/>
              </a:rPr>
              <a:t> </a:t>
            </a:r>
            <a:r>
              <a:rPr sz="1200" spc="-25" dirty="0">
                <a:solidFill>
                  <a:srgbClr val="2B1D37"/>
                </a:solidFill>
                <a:latin typeface="Arial"/>
                <a:cs typeface="Arial"/>
              </a:rPr>
              <a:t>for </a:t>
            </a:r>
            <a:r>
              <a:rPr sz="1200" spc="-10" dirty="0">
                <a:solidFill>
                  <a:srgbClr val="2B1D37"/>
                </a:solidFill>
                <a:latin typeface="Arial"/>
                <a:cs typeface="Arial"/>
              </a:rPr>
              <a:t>students</a:t>
            </a:r>
            <a:endParaRPr sz="1200" dirty="0">
              <a:latin typeface="Arial"/>
              <a:cs typeface="Arial"/>
            </a:endParaRPr>
          </a:p>
          <a:p>
            <a:pPr marL="184785" marR="14604" indent="-172720">
              <a:lnSpc>
                <a:spcPct val="100000"/>
              </a:lnSpc>
              <a:buChar char="•"/>
              <a:tabLst>
                <a:tab pos="184785" algn="l"/>
              </a:tabLst>
            </a:pPr>
            <a:r>
              <a:rPr sz="1200" dirty="0">
                <a:solidFill>
                  <a:srgbClr val="2B1D37"/>
                </a:solidFill>
                <a:latin typeface="Arial"/>
                <a:cs typeface="Arial"/>
              </a:rPr>
              <a:t>Communicate</a:t>
            </a:r>
            <a:r>
              <a:rPr sz="1200" spc="-55" dirty="0">
                <a:solidFill>
                  <a:srgbClr val="2B1D37"/>
                </a:solidFill>
                <a:latin typeface="Arial"/>
                <a:cs typeface="Arial"/>
              </a:rPr>
              <a:t> </a:t>
            </a:r>
            <a:r>
              <a:rPr sz="1200" dirty="0">
                <a:solidFill>
                  <a:srgbClr val="2B1D37"/>
                </a:solidFill>
                <a:latin typeface="Arial"/>
                <a:cs typeface="Arial"/>
              </a:rPr>
              <a:t>directly</a:t>
            </a:r>
            <a:r>
              <a:rPr sz="1200" spc="-45" dirty="0">
                <a:solidFill>
                  <a:srgbClr val="2B1D37"/>
                </a:solidFill>
                <a:latin typeface="Arial"/>
                <a:cs typeface="Arial"/>
              </a:rPr>
              <a:t> </a:t>
            </a:r>
            <a:r>
              <a:rPr sz="1200" dirty="0">
                <a:solidFill>
                  <a:srgbClr val="2B1D37"/>
                </a:solidFill>
                <a:latin typeface="Arial"/>
                <a:cs typeface="Arial"/>
              </a:rPr>
              <a:t>with</a:t>
            </a:r>
            <a:r>
              <a:rPr sz="1200" spc="-10" dirty="0">
                <a:solidFill>
                  <a:srgbClr val="2B1D37"/>
                </a:solidFill>
                <a:latin typeface="Arial"/>
                <a:cs typeface="Arial"/>
              </a:rPr>
              <a:t> providers </a:t>
            </a:r>
            <a:r>
              <a:rPr sz="1200" dirty="0">
                <a:solidFill>
                  <a:srgbClr val="2B1D37"/>
                </a:solidFill>
                <a:latin typeface="Arial"/>
                <a:cs typeface="Arial"/>
              </a:rPr>
              <a:t>regarding</a:t>
            </a:r>
            <a:r>
              <a:rPr sz="1200" spc="-55" dirty="0">
                <a:solidFill>
                  <a:srgbClr val="2B1D37"/>
                </a:solidFill>
                <a:latin typeface="Arial"/>
                <a:cs typeface="Arial"/>
              </a:rPr>
              <a:t> </a:t>
            </a:r>
            <a:r>
              <a:rPr sz="1200" dirty="0">
                <a:solidFill>
                  <a:srgbClr val="2B1D37"/>
                </a:solidFill>
                <a:latin typeface="Arial"/>
                <a:cs typeface="Arial"/>
              </a:rPr>
              <a:t>placement</a:t>
            </a:r>
            <a:r>
              <a:rPr sz="1200" spc="-60" dirty="0">
                <a:solidFill>
                  <a:srgbClr val="2B1D37"/>
                </a:solidFill>
                <a:latin typeface="Arial"/>
                <a:cs typeface="Arial"/>
              </a:rPr>
              <a:t> </a:t>
            </a:r>
            <a:r>
              <a:rPr sz="1200" dirty="0">
                <a:solidFill>
                  <a:srgbClr val="2B1D37"/>
                </a:solidFill>
                <a:latin typeface="Arial"/>
                <a:cs typeface="Arial"/>
              </a:rPr>
              <a:t>schedule</a:t>
            </a:r>
            <a:r>
              <a:rPr sz="1200" spc="-65" dirty="0">
                <a:solidFill>
                  <a:srgbClr val="2B1D37"/>
                </a:solidFill>
                <a:latin typeface="Arial"/>
                <a:cs typeface="Arial"/>
              </a:rPr>
              <a:t> </a:t>
            </a:r>
            <a:r>
              <a:rPr sz="1200" dirty="0">
                <a:solidFill>
                  <a:srgbClr val="2B1D37"/>
                </a:solidFill>
                <a:latin typeface="Arial"/>
                <a:cs typeface="Arial"/>
              </a:rPr>
              <a:t>and</a:t>
            </a:r>
            <a:r>
              <a:rPr sz="1200" spc="-45" dirty="0">
                <a:solidFill>
                  <a:srgbClr val="2B1D37"/>
                </a:solidFill>
                <a:latin typeface="Arial"/>
                <a:cs typeface="Arial"/>
              </a:rPr>
              <a:t> </a:t>
            </a:r>
            <a:r>
              <a:rPr sz="1200" spc="-10" dirty="0">
                <a:solidFill>
                  <a:srgbClr val="2B1D37"/>
                </a:solidFill>
                <a:latin typeface="Arial"/>
                <a:cs typeface="Arial"/>
              </a:rPr>
              <a:t>content</a:t>
            </a:r>
            <a:endParaRPr sz="1200" dirty="0">
              <a:latin typeface="Arial"/>
              <a:cs typeface="Arial"/>
            </a:endParaRPr>
          </a:p>
          <a:p>
            <a:pPr marL="186055" indent="-173355">
              <a:lnSpc>
                <a:spcPct val="100000"/>
              </a:lnSpc>
              <a:buChar char="•"/>
              <a:tabLst>
                <a:tab pos="186055" algn="l"/>
              </a:tabLst>
            </a:pPr>
            <a:r>
              <a:rPr sz="1200" dirty="0">
                <a:solidFill>
                  <a:srgbClr val="2B1D37"/>
                </a:solidFill>
                <a:latin typeface="Arial"/>
                <a:cs typeface="Arial"/>
              </a:rPr>
              <a:t>Decide</a:t>
            </a:r>
            <a:r>
              <a:rPr sz="1200" spc="-50" dirty="0">
                <a:solidFill>
                  <a:srgbClr val="2B1D37"/>
                </a:solidFill>
                <a:latin typeface="Arial"/>
                <a:cs typeface="Arial"/>
              </a:rPr>
              <a:t> </a:t>
            </a:r>
            <a:r>
              <a:rPr sz="1200" dirty="0">
                <a:solidFill>
                  <a:srgbClr val="2B1D37"/>
                </a:solidFill>
                <a:latin typeface="Arial"/>
                <a:cs typeface="Arial"/>
              </a:rPr>
              <a:t>if</a:t>
            </a:r>
            <a:r>
              <a:rPr sz="1200" spc="-5" dirty="0">
                <a:solidFill>
                  <a:srgbClr val="2B1D37"/>
                </a:solidFill>
                <a:latin typeface="Arial"/>
                <a:cs typeface="Arial"/>
              </a:rPr>
              <a:t> </a:t>
            </a:r>
            <a:r>
              <a:rPr sz="1200" dirty="0">
                <a:solidFill>
                  <a:srgbClr val="2B1D37"/>
                </a:solidFill>
                <a:latin typeface="Arial"/>
                <a:cs typeface="Arial"/>
              </a:rPr>
              <a:t>students</a:t>
            </a:r>
            <a:r>
              <a:rPr sz="1200" spc="-50" dirty="0">
                <a:solidFill>
                  <a:srgbClr val="2B1D37"/>
                </a:solidFill>
                <a:latin typeface="Arial"/>
                <a:cs typeface="Arial"/>
              </a:rPr>
              <a:t> </a:t>
            </a:r>
            <a:r>
              <a:rPr sz="1200" dirty="0">
                <a:solidFill>
                  <a:srgbClr val="2B1D37"/>
                </a:solidFill>
                <a:latin typeface="Arial"/>
                <a:cs typeface="Arial"/>
              </a:rPr>
              <a:t>can</a:t>
            </a:r>
            <a:r>
              <a:rPr sz="1200" spc="-40" dirty="0">
                <a:solidFill>
                  <a:srgbClr val="2B1D37"/>
                </a:solidFill>
                <a:latin typeface="Arial"/>
                <a:cs typeface="Arial"/>
              </a:rPr>
              <a:t> </a:t>
            </a:r>
            <a:r>
              <a:rPr sz="1200" dirty="0">
                <a:solidFill>
                  <a:srgbClr val="2B1D37"/>
                </a:solidFill>
                <a:latin typeface="Arial"/>
                <a:cs typeface="Arial"/>
              </a:rPr>
              <a:t>attend</a:t>
            </a:r>
            <a:r>
              <a:rPr sz="1200" spc="-35" dirty="0">
                <a:solidFill>
                  <a:srgbClr val="2B1D37"/>
                </a:solidFill>
                <a:latin typeface="Arial"/>
                <a:cs typeface="Arial"/>
              </a:rPr>
              <a:t> </a:t>
            </a:r>
            <a:r>
              <a:rPr sz="1200" dirty="0">
                <a:solidFill>
                  <a:srgbClr val="2B1D37"/>
                </a:solidFill>
                <a:latin typeface="Arial"/>
                <a:cs typeface="Arial"/>
              </a:rPr>
              <a:t>placement</a:t>
            </a:r>
            <a:r>
              <a:rPr sz="1200" spc="-50" dirty="0">
                <a:solidFill>
                  <a:srgbClr val="2B1D37"/>
                </a:solidFill>
                <a:latin typeface="Arial"/>
                <a:cs typeface="Arial"/>
              </a:rPr>
              <a:t> </a:t>
            </a:r>
            <a:r>
              <a:rPr sz="1200" spc="-25" dirty="0">
                <a:solidFill>
                  <a:srgbClr val="2B1D37"/>
                </a:solidFill>
                <a:latin typeface="Arial"/>
                <a:cs typeface="Arial"/>
              </a:rPr>
              <a:t>or</a:t>
            </a:r>
            <a:endParaRPr sz="1200" dirty="0">
              <a:latin typeface="Arial"/>
              <a:cs typeface="Arial"/>
            </a:endParaRPr>
          </a:p>
          <a:p>
            <a:pPr marL="184785">
              <a:lnSpc>
                <a:spcPct val="100000"/>
              </a:lnSpc>
            </a:pPr>
            <a:r>
              <a:rPr sz="1200" dirty="0">
                <a:solidFill>
                  <a:srgbClr val="2B1D37"/>
                </a:solidFill>
                <a:latin typeface="Arial"/>
                <a:cs typeface="Arial"/>
              </a:rPr>
              <a:t>remove</a:t>
            </a:r>
            <a:r>
              <a:rPr sz="1200" spc="-30" dirty="0">
                <a:solidFill>
                  <a:srgbClr val="2B1D37"/>
                </a:solidFill>
                <a:latin typeface="Arial"/>
                <a:cs typeface="Arial"/>
              </a:rPr>
              <a:t> </a:t>
            </a:r>
            <a:r>
              <a:rPr sz="1200" dirty="0">
                <a:solidFill>
                  <a:srgbClr val="2B1D37"/>
                </a:solidFill>
                <a:latin typeface="Arial"/>
                <a:cs typeface="Arial"/>
              </a:rPr>
              <a:t>students</a:t>
            </a:r>
            <a:r>
              <a:rPr sz="1200" spc="-30" dirty="0">
                <a:solidFill>
                  <a:srgbClr val="2B1D37"/>
                </a:solidFill>
                <a:latin typeface="Arial"/>
                <a:cs typeface="Arial"/>
              </a:rPr>
              <a:t> </a:t>
            </a:r>
            <a:r>
              <a:rPr sz="1200" dirty="0">
                <a:solidFill>
                  <a:srgbClr val="2B1D37"/>
                </a:solidFill>
                <a:latin typeface="Arial"/>
                <a:cs typeface="Arial"/>
              </a:rPr>
              <a:t>from</a:t>
            </a:r>
            <a:r>
              <a:rPr sz="1200" spc="-25" dirty="0">
                <a:solidFill>
                  <a:srgbClr val="2B1D37"/>
                </a:solidFill>
                <a:latin typeface="Arial"/>
                <a:cs typeface="Arial"/>
              </a:rPr>
              <a:t> </a:t>
            </a:r>
            <a:r>
              <a:rPr sz="1200" spc="-10" dirty="0">
                <a:solidFill>
                  <a:srgbClr val="2B1D37"/>
                </a:solidFill>
                <a:latin typeface="Arial"/>
                <a:cs typeface="Arial"/>
              </a:rPr>
              <a:t>placement</a:t>
            </a:r>
            <a:endParaRPr sz="1200" dirty="0">
              <a:latin typeface="Arial"/>
              <a:cs typeface="Arial"/>
            </a:endParaRPr>
          </a:p>
          <a:p>
            <a:pPr marL="186055" indent="-173355">
              <a:lnSpc>
                <a:spcPct val="100000"/>
              </a:lnSpc>
              <a:buChar char="•"/>
              <a:tabLst>
                <a:tab pos="186055" algn="l"/>
              </a:tabLst>
            </a:pPr>
            <a:r>
              <a:rPr sz="1200" dirty="0">
                <a:solidFill>
                  <a:srgbClr val="2B1D37"/>
                </a:solidFill>
                <a:latin typeface="Arial"/>
                <a:cs typeface="Arial"/>
              </a:rPr>
              <a:t>Manage</a:t>
            </a:r>
            <a:r>
              <a:rPr sz="1200" spc="-45" dirty="0">
                <a:solidFill>
                  <a:srgbClr val="2B1D37"/>
                </a:solidFill>
                <a:latin typeface="Arial"/>
                <a:cs typeface="Arial"/>
              </a:rPr>
              <a:t> </a:t>
            </a:r>
            <a:r>
              <a:rPr sz="1200" dirty="0">
                <a:solidFill>
                  <a:srgbClr val="2B1D37"/>
                </a:solidFill>
                <a:latin typeface="Arial"/>
                <a:cs typeface="Arial"/>
              </a:rPr>
              <a:t>student</a:t>
            </a:r>
            <a:r>
              <a:rPr sz="1200" spc="-35" dirty="0">
                <a:solidFill>
                  <a:srgbClr val="2B1D37"/>
                </a:solidFill>
                <a:latin typeface="Arial"/>
                <a:cs typeface="Arial"/>
              </a:rPr>
              <a:t> </a:t>
            </a:r>
            <a:r>
              <a:rPr sz="1200" dirty="0">
                <a:solidFill>
                  <a:srgbClr val="2B1D37"/>
                </a:solidFill>
                <a:latin typeface="Arial"/>
                <a:cs typeface="Arial"/>
              </a:rPr>
              <a:t>absences</a:t>
            </a:r>
            <a:r>
              <a:rPr sz="1200" spc="-50" dirty="0">
                <a:solidFill>
                  <a:srgbClr val="2B1D37"/>
                </a:solidFill>
                <a:latin typeface="Arial"/>
                <a:cs typeface="Arial"/>
              </a:rPr>
              <a:t> </a:t>
            </a:r>
            <a:r>
              <a:rPr sz="1200" dirty="0">
                <a:solidFill>
                  <a:srgbClr val="2B1D37"/>
                </a:solidFill>
                <a:latin typeface="Arial"/>
                <a:cs typeface="Arial"/>
              </a:rPr>
              <a:t>on</a:t>
            </a:r>
            <a:r>
              <a:rPr sz="1200" spc="-35" dirty="0">
                <a:solidFill>
                  <a:srgbClr val="2B1D37"/>
                </a:solidFill>
                <a:latin typeface="Arial"/>
                <a:cs typeface="Arial"/>
              </a:rPr>
              <a:t> </a:t>
            </a:r>
            <a:r>
              <a:rPr sz="1200" spc="-10" dirty="0">
                <a:solidFill>
                  <a:srgbClr val="2B1D37"/>
                </a:solidFill>
                <a:latin typeface="Arial"/>
                <a:cs typeface="Arial"/>
              </a:rPr>
              <a:t>placement</a:t>
            </a:r>
            <a:endParaRPr sz="1200" dirty="0">
              <a:latin typeface="Arial"/>
              <a:cs typeface="Arial"/>
            </a:endParaRPr>
          </a:p>
          <a:p>
            <a:pPr marL="184785" marR="93980" indent="-172720">
              <a:lnSpc>
                <a:spcPct val="100000"/>
              </a:lnSpc>
              <a:buChar char="•"/>
              <a:tabLst>
                <a:tab pos="184785" algn="l"/>
              </a:tabLst>
            </a:pPr>
            <a:r>
              <a:rPr sz="1200" dirty="0">
                <a:solidFill>
                  <a:srgbClr val="2B1D37"/>
                </a:solidFill>
                <a:latin typeface="Arial"/>
                <a:cs typeface="Arial"/>
              </a:rPr>
              <a:t>Manage</a:t>
            </a:r>
            <a:r>
              <a:rPr sz="1200" spc="-50" dirty="0">
                <a:solidFill>
                  <a:srgbClr val="2B1D37"/>
                </a:solidFill>
                <a:latin typeface="Arial"/>
                <a:cs typeface="Arial"/>
              </a:rPr>
              <a:t> </a:t>
            </a:r>
            <a:r>
              <a:rPr sz="1200" dirty="0">
                <a:solidFill>
                  <a:srgbClr val="2B1D37"/>
                </a:solidFill>
                <a:latin typeface="Arial"/>
                <a:cs typeface="Arial"/>
              </a:rPr>
              <a:t>the</a:t>
            </a:r>
            <a:r>
              <a:rPr sz="1200" spc="-25" dirty="0">
                <a:solidFill>
                  <a:srgbClr val="2B1D37"/>
                </a:solidFill>
                <a:latin typeface="Arial"/>
                <a:cs typeface="Arial"/>
              </a:rPr>
              <a:t> </a:t>
            </a:r>
            <a:r>
              <a:rPr sz="1200" dirty="0">
                <a:solidFill>
                  <a:srgbClr val="2B1D37"/>
                </a:solidFill>
                <a:latin typeface="Arial"/>
                <a:cs typeface="Arial"/>
              </a:rPr>
              <a:t>assessment</a:t>
            </a:r>
            <a:r>
              <a:rPr sz="1200" spc="-40" dirty="0">
                <a:solidFill>
                  <a:srgbClr val="2B1D37"/>
                </a:solidFill>
                <a:latin typeface="Arial"/>
                <a:cs typeface="Arial"/>
              </a:rPr>
              <a:t> </a:t>
            </a:r>
            <a:r>
              <a:rPr sz="1200" dirty="0">
                <a:solidFill>
                  <a:srgbClr val="2B1D37"/>
                </a:solidFill>
                <a:latin typeface="Arial"/>
                <a:cs typeface="Arial"/>
              </a:rPr>
              <a:t>for</a:t>
            </a:r>
            <a:r>
              <a:rPr sz="1200" spc="-40" dirty="0">
                <a:solidFill>
                  <a:srgbClr val="2B1D37"/>
                </a:solidFill>
                <a:latin typeface="Arial"/>
                <a:cs typeface="Arial"/>
              </a:rPr>
              <a:t> </a:t>
            </a:r>
            <a:r>
              <a:rPr sz="1200" dirty="0">
                <a:solidFill>
                  <a:srgbClr val="2B1D37"/>
                </a:solidFill>
                <a:latin typeface="Arial"/>
                <a:cs typeface="Arial"/>
              </a:rPr>
              <a:t>students</a:t>
            </a:r>
            <a:r>
              <a:rPr sz="1200" spc="-35" dirty="0">
                <a:solidFill>
                  <a:srgbClr val="2B1D37"/>
                </a:solidFill>
                <a:latin typeface="Arial"/>
                <a:cs typeface="Arial"/>
              </a:rPr>
              <a:t> </a:t>
            </a:r>
            <a:r>
              <a:rPr sz="1200" spc="-25" dirty="0">
                <a:solidFill>
                  <a:srgbClr val="2B1D37"/>
                </a:solidFill>
                <a:latin typeface="Arial"/>
                <a:cs typeface="Arial"/>
              </a:rPr>
              <a:t>and </a:t>
            </a:r>
            <a:r>
              <a:rPr sz="1200" dirty="0">
                <a:solidFill>
                  <a:srgbClr val="2B1D37"/>
                </a:solidFill>
                <a:latin typeface="Arial"/>
                <a:cs typeface="Arial"/>
              </a:rPr>
              <a:t>completion</a:t>
            </a:r>
            <a:r>
              <a:rPr sz="1200" spc="-60" dirty="0">
                <a:solidFill>
                  <a:srgbClr val="2B1D37"/>
                </a:solidFill>
                <a:latin typeface="Arial"/>
                <a:cs typeface="Arial"/>
              </a:rPr>
              <a:t> </a:t>
            </a:r>
            <a:r>
              <a:rPr sz="1200" dirty="0">
                <a:solidFill>
                  <a:srgbClr val="2B1D37"/>
                </a:solidFill>
                <a:latin typeface="Arial"/>
                <a:cs typeface="Arial"/>
              </a:rPr>
              <a:t>of</a:t>
            </a:r>
            <a:r>
              <a:rPr sz="1200" spc="-20" dirty="0">
                <a:solidFill>
                  <a:srgbClr val="2B1D37"/>
                </a:solidFill>
                <a:latin typeface="Arial"/>
                <a:cs typeface="Arial"/>
              </a:rPr>
              <a:t> </a:t>
            </a:r>
            <a:r>
              <a:rPr sz="1200" spc="-10" dirty="0">
                <a:solidFill>
                  <a:srgbClr val="2B1D37"/>
                </a:solidFill>
                <a:latin typeface="Arial"/>
                <a:cs typeface="Arial"/>
              </a:rPr>
              <a:t>placements.</a:t>
            </a:r>
            <a:endParaRPr sz="12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Requirements</a:t>
            </a:r>
            <a:r>
              <a:rPr spc="-55" dirty="0"/>
              <a:t> </a:t>
            </a:r>
            <a:r>
              <a:rPr dirty="0"/>
              <a:t>and</a:t>
            </a:r>
            <a:r>
              <a:rPr spc="-80" dirty="0"/>
              <a:t> </a:t>
            </a:r>
            <a:r>
              <a:rPr dirty="0"/>
              <a:t>due</a:t>
            </a:r>
            <a:r>
              <a:rPr spc="-65" dirty="0"/>
              <a:t> </a:t>
            </a:r>
            <a:r>
              <a:rPr dirty="0"/>
              <a:t>dates</a:t>
            </a:r>
            <a:r>
              <a:rPr spc="-65" dirty="0"/>
              <a:t> </a:t>
            </a:r>
            <a:r>
              <a:rPr dirty="0"/>
              <a:t>by</a:t>
            </a:r>
            <a:r>
              <a:rPr spc="-70" dirty="0"/>
              <a:t> </a:t>
            </a:r>
            <a:r>
              <a:rPr spc="-10" dirty="0"/>
              <a:t>Discipline</a:t>
            </a:r>
          </a:p>
        </p:txBody>
      </p:sp>
      <p:sp>
        <p:nvSpPr>
          <p:cNvPr id="3" name="object 3"/>
          <p:cNvSpPr txBox="1"/>
          <p:nvPr/>
        </p:nvSpPr>
        <p:spPr>
          <a:xfrm>
            <a:off x="625386" y="1362075"/>
            <a:ext cx="4120515" cy="1265539"/>
          </a:xfrm>
          <a:prstGeom prst="rect">
            <a:avLst/>
          </a:prstGeom>
        </p:spPr>
        <p:txBody>
          <a:bodyPr vert="horz" wrap="square" lIns="0" tIns="12700" rIns="0" bIns="0" rtlCol="0">
            <a:spAutoFit/>
          </a:bodyPr>
          <a:lstStyle/>
          <a:p>
            <a:pPr marL="12700" marR="5080">
              <a:lnSpc>
                <a:spcPct val="150000"/>
              </a:lnSpc>
              <a:spcBef>
                <a:spcPts val="100"/>
              </a:spcBef>
            </a:pPr>
            <a:r>
              <a:rPr sz="1400" spc="-85" dirty="0">
                <a:solidFill>
                  <a:srgbClr val="512379"/>
                </a:solidFill>
                <a:latin typeface="Arial"/>
                <a:cs typeface="Arial"/>
              </a:rPr>
              <a:t>To</a:t>
            </a:r>
            <a:r>
              <a:rPr sz="1400" spc="-15" dirty="0">
                <a:solidFill>
                  <a:srgbClr val="512379"/>
                </a:solidFill>
                <a:latin typeface="Arial"/>
                <a:cs typeface="Arial"/>
              </a:rPr>
              <a:t> </a:t>
            </a:r>
            <a:r>
              <a:rPr sz="1400" dirty="0">
                <a:solidFill>
                  <a:srgbClr val="512379"/>
                </a:solidFill>
                <a:latin typeface="Arial"/>
                <a:cs typeface="Arial"/>
              </a:rPr>
              <a:t>check</a:t>
            </a:r>
            <a:r>
              <a:rPr sz="1400" spc="-50" dirty="0">
                <a:solidFill>
                  <a:srgbClr val="512379"/>
                </a:solidFill>
                <a:latin typeface="Arial"/>
                <a:cs typeface="Arial"/>
              </a:rPr>
              <a:t> </a:t>
            </a:r>
            <a:r>
              <a:rPr sz="1400" dirty="0">
                <a:solidFill>
                  <a:srgbClr val="512379"/>
                </a:solidFill>
                <a:latin typeface="Arial"/>
                <a:cs typeface="Arial"/>
              </a:rPr>
              <a:t>what</a:t>
            </a:r>
            <a:r>
              <a:rPr sz="1400" spc="-15" dirty="0">
                <a:solidFill>
                  <a:srgbClr val="512379"/>
                </a:solidFill>
                <a:latin typeface="Arial"/>
                <a:cs typeface="Arial"/>
              </a:rPr>
              <a:t> </a:t>
            </a:r>
            <a:r>
              <a:rPr sz="1400" dirty="0">
                <a:solidFill>
                  <a:srgbClr val="512379"/>
                </a:solidFill>
                <a:latin typeface="Arial"/>
                <a:cs typeface="Arial"/>
              </a:rPr>
              <a:t>the</a:t>
            </a:r>
            <a:r>
              <a:rPr sz="1400" spc="-30" dirty="0">
                <a:solidFill>
                  <a:srgbClr val="512379"/>
                </a:solidFill>
                <a:latin typeface="Arial"/>
                <a:cs typeface="Arial"/>
              </a:rPr>
              <a:t> </a:t>
            </a:r>
            <a:r>
              <a:rPr sz="1400" dirty="0">
                <a:solidFill>
                  <a:srgbClr val="512379"/>
                </a:solidFill>
                <a:latin typeface="Arial"/>
                <a:cs typeface="Arial"/>
              </a:rPr>
              <a:t>specific</a:t>
            </a:r>
            <a:r>
              <a:rPr sz="1400" spc="-45" dirty="0">
                <a:solidFill>
                  <a:srgbClr val="512379"/>
                </a:solidFill>
                <a:latin typeface="Arial"/>
                <a:cs typeface="Arial"/>
              </a:rPr>
              <a:t> </a:t>
            </a:r>
            <a:r>
              <a:rPr sz="1400" dirty="0">
                <a:solidFill>
                  <a:srgbClr val="512379"/>
                </a:solidFill>
                <a:latin typeface="Arial"/>
                <a:cs typeface="Arial"/>
              </a:rPr>
              <a:t>requirements</a:t>
            </a:r>
            <a:r>
              <a:rPr sz="1400" spc="-55" dirty="0">
                <a:solidFill>
                  <a:srgbClr val="512379"/>
                </a:solidFill>
                <a:latin typeface="Arial"/>
                <a:cs typeface="Arial"/>
              </a:rPr>
              <a:t> </a:t>
            </a:r>
            <a:r>
              <a:rPr sz="1400" dirty="0">
                <a:solidFill>
                  <a:srgbClr val="512379"/>
                </a:solidFill>
                <a:latin typeface="Arial"/>
                <a:cs typeface="Arial"/>
              </a:rPr>
              <a:t>are</a:t>
            </a:r>
            <a:r>
              <a:rPr sz="1400" spc="-30" dirty="0">
                <a:solidFill>
                  <a:srgbClr val="512379"/>
                </a:solidFill>
                <a:latin typeface="Arial"/>
                <a:cs typeface="Arial"/>
              </a:rPr>
              <a:t> </a:t>
            </a:r>
            <a:r>
              <a:rPr sz="1400" dirty="0">
                <a:solidFill>
                  <a:srgbClr val="512379"/>
                </a:solidFill>
                <a:latin typeface="Arial"/>
                <a:cs typeface="Arial"/>
              </a:rPr>
              <a:t>for</a:t>
            </a:r>
            <a:r>
              <a:rPr sz="1400" spc="-25" dirty="0">
                <a:solidFill>
                  <a:srgbClr val="512379"/>
                </a:solidFill>
                <a:latin typeface="Arial"/>
                <a:cs typeface="Arial"/>
              </a:rPr>
              <a:t> </a:t>
            </a:r>
            <a:r>
              <a:rPr sz="1400" spc="-20" dirty="0">
                <a:solidFill>
                  <a:srgbClr val="512379"/>
                </a:solidFill>
                <a:latin typeface="Arial"/>
                <a:cs typeface="Arial"/>
              </a:rPr>
              <a:t>your </a:t>
            </a:r>
            <a:r>
              <a:rPr sz="1400" dirty="0">
                <a:solidFill>
                  <a:srgbClr val="512379"/>
                </a:solidFill>
                <a:latin typeface="Arial"/>
                <a:cs typeface="Arial"/>
              </a:rPr>
              <a:t>program</a:t>
            </a:r>
            <a:r>
              <a:rPr sz="1400" spc="-55" dirty="0">
                <a:solidFill>
                  <a:srgbClr val="512379"/>
                </a:solidFill>
                <a:latin typeface="Arial"/>
                <a:cs typeface="Arial"/>
              </a:rPr>
              <a:t> </a:t>
            </a:r>
            <a:r>
              <a:rPr sz="1400" dirty="0">
                <a:solidFill>
                  <a:srgbClr val="512379"/>
                </a:solidFill>
                <a:latin typeface="Arial"/>
                <a:cs typeface="Arial"/>
              </a:rPr>
              <a:t>or</a:t>
            </a:r>
            <a:r>
              <a:rPr sz="1400" spc="-25" dirty="0">
                <a:solidFill>
                  <a:srgbClr val="512379"/>
                </a:solidFill>
                <a:latin typeface="Arial"/>
                <a:cs typeface="Arial"/>
              </a:rPr>
              <a:t> </a:t>
            </a:r>
            <a:r>
              <a:rPr sz="1400" dirty="0">
                <a:solidFill>
                  <a:srgbClr val="512379"/>
                </a:solidFill>
                <a:latin typeface="Arial"/>
                <a:cs typeface="Arial"/>
              </a:rPr>
              <a:t>discipline,</a:t>
            </a:r>
            <a:r>
              <a:rPr sz="1400" spc="-40" dirty="0">
                <a:solidFill>
                  <a:srgbClr val="512379"/>
                </a:solidFill>
                <a:latin typeface="Arial"/>
                <a:cs typeface="Arial"/>
              </a:rPr>
              <a:t> </a:t>
            </a:r>
            <a:r>
              <a:rPr sz="1400" dirty="0">
                <a:solidFill>
                  <a:srgbClr val="512379"/>
                </a:solidFill>
                <a:latin typeface="Arial"/>
                <a:cs typeface="Arial"/>
              </a:rPr>
              <a:t>look</a:t>
            </a:r>
            <a:r>
              <a:rPr sz="1400" spc="-20" dirty="0">
                <a:solidFill>
                  <a:srgbClr val="512379"/>
                </a:solidFill>
                <a:latin typeface="Arial"/>
                <a:cs typeface="Arial"/>
              </a:rPr>
              <a:t> </a:t>
            </a:r>
            <a:r>
              <a:rPr sz="1400" dirty="0">
                <a:solidFill>
                  <a:srgbClr val="512379"/>
                </a:solidFill>
                <a:latin typeface="Arial"/>
                <a:cs typeface="Arial"/>
              </a:rPr>
              <a:t>for</a:t>
            </a:r>
            <a:r>
              <a:rPr sz="1400" spc="-35" dirty="0">
                <a:solidFill>
                  <a:srgbClr val="512379"/>
                </a:solidFill>
                <a:latin typeface="Arial"/>
                <a:cs typeface="Arial"/>
              </a:rPr>
              <a:t> </a:t>
            </a:r>
            <a:r>
              <a:rPr sz="1400" dirty="0">
                <a:solidFill>
                  <a:srgbClr val="512379"/>
                </a:solidFill>
                <a:latin typeface="Arial"/>
                <a:cs typeface="Arial"/>
              </a:rPr>
              <a:t>your box</a:t>
            </a:r>
            <a:r>
              <a:rPr sz="1400" spc="-30" dirty="0">
                <a:solidFill>
                  <a:srgbClr val="512379"/>
                </a:solidFill>
                <a:latin typeface="Arial"/>
                <a:cs typeface="Arial"/>
              </a:rPr>
              <a:t> </a:t>
            </a:r>
            <a:r>
              <a:rPr sz="1400" dirty="0">
                <a:solidFill>
                  <a:srgbClr val="512379"/>
                </a:solidFill>
                <a:latin typeface="Arial"/>
                <a:cs typeface="Arial"/>
              </a:rPr>
              <a:t>listing</a:t>
            </a:r>
            <a:r>
              <a:rPr sz="1400" spc="-20" dirty="0">
                <a:solidFill>
                  <a:srgbClr val="512379"/>
                </a:solidFill>
                <a:latin typeface="Arial"/>
                <a:cs typeface="Arial"/>
              </a:rPr>
              <a:t> your </a:t>
            </a:r>
            <a:r>
              <a:rPr sz="1400" dirty="0">
                <a:solidFill>
                  <a:srgbClr val="512379"/>
                </a:solidFill>
                <a:latin typeface="Arial"/>
                <a:cs typeface="Arial"/>
              </a:rPr>
              <a:t>school</a:t>
            </a:r>
            <a:r>
              <a:rPr sz="1400" spc="-45" dirty="0">
                <a:solidFill>
                  <a:srgbClr val="512379"/>
                </a:solidFill>
                <a:latin typeface="Arial"/>
                <a:cs typeface="Arial"/>
              </a:rPr>
              <a:t> </a:t>
            </a:r>
            <a:r>
              <a:rPr sz="1400" dirty="0">
                <a:solidFill>
                  <a:srgbClr val="512379"/>
                </a:solidFill>
                <a:latin typeface="Arial"/>
                <a:cs typeface="Arial"/>
              </a:rPr>
              <a:t>on</a:t>
            </a:r>
            <a:r>
              <a:rPr sz="1400" spc="-30" dirty="0">
                <a:solidFill>
                  <a:srgbClr val="512379"/>
                </a:solidFill>
                <a:latin typeface="Arial"/>
                <a:cs typeface="Arial"/>
              </a:rPr>
              <a:t> </a:t>
            </a:r>
            <a:r>
              <a:rPr sz="1400" dirty="0">
                <a:solidFill>
                  <a:srgbClr val="512379"/>
                </a:solidFill>
                <a:latin typeface="Arial"/>
                <a:cs typeface="Arial"/>
              </a:rPr>
              <a:t>the</a:t>
            </a:r>
            <a:r>
              <a:rPr sz="1400" spc="-30" dirty="0">
                <a:solidFill>
                  <a:srgbClr val="512379"/>
                </a:solidFill>
                <a:latin typeface="Arial"/>
                <a:cs typeface="Arial"/>
              </a:rPr>
              <a:t> </a:t>
            </a:r>
            <a:r>
              <a:rPr lang="en-AU" sz="1400" dirty="0">
                <a:solidFill>
                  <a:srgbClr val="512379"/>
                </a:solidFill>
                <a:latin typeface="Arial"/>
                <a:cs typeface="Arial"/>
              </a:rPr>
              <a:t>Prepare for your HMBS Placement page on </a:t>
            </a:r>
            <a:r>
              <a:rPr lang="en-AU" sz="1400" dirty="0" err="1">
                <a:solidFill>
                  <a:srgbClr val="512379"/>
                </a:solidFill>
                <a:latin typeface="Arial"/>
                <a:cs typeface="Arial"/>
              </a:rPr>
              <a:t>my.UQ</a:t>
            </a:r>
            <a:r>
              <a:rPr lang="en-AU" sz="1400" dirty="0">
                <a:solidFill>
                  <a:srgbClr val="512379"/>
                </a:solidFill>
                <a:latin typeface="Arial"/>
                <a:cs typeface="Arial"/>
              </a:rPr>
              <a:t>.</a:t>
            </a:r>
            <a:endParaRPr sz="1400" dirty="0">
              <a:latin typeface="Arial"/>
              <a:cs typeface="Arial"/>
            </a:endParaRPr>
          </a:p>
        </p:txBody>
      </p:sp>
      <p:sp>
        <p:nvSpPr>
          <p:cNvPr id="4" name="object 4"/>
          <p:cNvSpPr txBox="1"/>
          <p:nvPr/>
        </p:nvSpPr>
        <p:spPr>
          <a:xfrm>
            <a:off x="625386" y="2705072"/>
            <a:ext cx="3869690" cy="1626235"/>
          </a:xfrm>
          <a:prstGeom prst="rect">
            <a:avLst/>
          </a:prstGeom>
        </p:spPr>
        <p:txBody>
          <a:bodyPr vert="horz" wrap="square" lIns="0" tIns="12700" rIns="0" bIns="0" rtlCol="0">
            <a:spAutoFit/>
          </a:bodyPr>
          <a:lstStyle/>
          <a:p>
            <a:pPr marL="12700" marR="5080">
              <a:lnSpc>
                <a:spcPct val="150000"/>
              </a:lnSpc>
              <a:spcBef>
                <a:spcPts val="100"/>
              </a:spcBef>
            </a:pPr>
            <a:r>
              <a:rPr sz="1400" dirty="0">
                <a:solidFill>
                  <a:srgbClr val="512379"/>
                </a:solidFill>
                <a:latin typeface="Arial"/>
                <a:cs typeface="Arial"/>
              </a:rPr>
              <a:t>The</a:t>
            </a:r>
            <a:r>
              <a:rPr sz="1400" spc="-35" dirty="0">
                <a:solidFill>
                  <a:srgbClr val="512379"/>
                </a:solidFill>
                <a:latin typeface="Arial"/>
                <a:cs typeface="Arial"/>
              </a:rPr>
              <a:t> </a:t>
            </a:r>
            <a:r>
              <a:rPr sz="1400" dirty="0">
                <a:solidFill>
                  <a:srgbClr val="512379"/>
                </a:solidFill>
                <a:latin typeface="Arial"/>
                <a:cs typeface="Arial"/>
              </a:rPr>
              <a:t>H</a:t>
            </a:r>
            <a:r>
              <a:rPr lang="en-AU" sz="1400" dirty="0">
                <a:solidFill>
                  <a:srgbClr val="512379"/>
                </a:solidFill>
                <a:latin typeface="Arial"/>
                <a:cs typeface="Arial"/>
              </a:rPr>
              <a:t>M</a:t>
            </a:r>
            <a:r>
              <a:rPr sz="1400" dirty="0">
                <a:solidFill>
                  <a:srgbClr val="512379"/>
                </a:solidFill>
                <a:latin typeface="Arial"/>
                <a:cs typeface="Arial"/>
              </a:rPr>
              <a:t>BS</a:t>
            </a:r>
            <a:r>
              <a:rPr sz="1400" spc="-10" dirty="0">
                <a:solidFill>
                  <a:srgbClr val="512379"/>
                </a:solidFill>
                <a:latin typeface="Arial"/>
                <a:cs typeface="Arial"/>
              </a:rPr>
              <a:t> </a:t>
            </a:r>
            <a:r>
              <a:rPr sz="1400" dirty="0">
                <a:solidFill>
                  <a:srgbClr val="512379"/>
                </a:solidFill>
                <a:latin typeface="Arial"/>
                <a:cs typeface="Arial"/>
              </a:rPr>
              <a:t>Placement</a:t>
            </a:r>
            <a:r>
              <a:rPr sz="1400" spc="-55" dirty="0">
                <a:solidFill>
                  <a:srgbClr val="512379"/>
                </a:solidFill>
                <a:latin typeface="Arial"/>
                <a:cs typeface="Arial"/>
              </a:rPr>
              <a:t> </a:t>
            </a:r>
            <a:r>
              <a:rPr sz="1400" dirty="0">
                <a:solidFill>
                  <a:srgbClr val="512379"/>
                </a:solidFill>
                <a:latin typeface="Arial"/>
                <a:cs typeface="Arial"/>
              </a:rPr>
              <a:t>Ready</a:t>
            </a:r>
            <a:r>
              <a:rPr sz="1400" spc="-50" dirty="0">
                <a:solidFill>
                  <a:srgbClr val="512379"/>
                </a:solidFill>
                <a:latin typeface="Arial"/>
                <a:cs typeface="Arial"/>
              </a:rPr>
              <a:t> </a:t>
            </a:r>
            <a:r>
              <a:rPr sz="1400" spc="-40" dirty="0">
                <a:solidFill>
                  <a:srgbClr val="512379"/>
                </a:solidFill>
                <a:latin typeface="Arial"/>
                <a:cs typeface="Arial"/>
              </a:rPr>
              <a:t>Team</a:t>
            </a:r>
            <a:r>
              <a:rPr sz="1400" spc="-35" dirty="0">
                <a:solidFill>
                  <a:srgbClr val="512379"/>
                </a:solidFill>
                <a:latin typeface="Arial"/>
                <a:cs typeface="Arial"/>
              </a:rPr>
              <a:t> </a:t>
            </a:r>
            <a:r>
              <a:rPr sz="1400" dirty="0">
                <a:solidFill>
                  <a:srgbClr val="512379"/>
                </a:solidFill>
                <a:latin typeface="Arial"/>
                <a:cs typeface="Arial"/>
              </a:rPr>
              <a:t>will also</a:t>
            </a:r>
            <a:r>
              <a:rPr sz="1400" spc="-30" dirty="0">
                <a:solidFill>
                  <a:srgbClr val="512379"/>
                </a:solidFill>
                <a:latin typeface="Arial"/>
                <a:cs typeface="Arial"/>
              </a:rPr>
              <a:t> </a:t>
            </a:r>
            <a:r>
              <a:rPr sz="1400" spc="-25" dirty="0">
                <a:solidFill>
                  <a:srgbClr val="512379"/>
                </a:solidFill>
                <a:latin typeface="Arial"/>
                <a:cs typeface="Arial"/>
              </a:rPr>
              <a:t>be </a:t>
            </a:r>
            <a:r>
              <a:rPr sz="1400" dirty="0">
                <a:solidFill>
                  <a:srgbClr val="512379"/>
                </a:solidFill>
                <a:latin typeface="Arial"/>
                <a:cs typeface="Arial"/>
              </a:rPr>
              <a:t>communicating</a:t>
            </a:r>
            <a:r>
              <a:rPr sz="1400" spc="-60" dirty="0">
                <a:solidFill>
                  <a:srgbClr val="512379"/>
                </a:solidFill>
                <a:latin typeface="Arial"/>
                <a:cs typeface="Arial"/>
              </a:rPr>
              <a:t> </a:t>
            </a:r>
            <a:r>
              <a:rPr sz="1400" dirty="0">
                <a:solidFill>
                  <a:srgbClr val="512379"/>
                </a:solidFill>
                <a:latin typeface="Arial"/>
                <a:cs typeface="Arial"/>
              </a:rPr>
              <a:t>with</a:t>
            </a:r>
            <a:r>
              <a:rPr sz="1400" spc="-30" dirty="0">
                <a:solidFill>
                  <a:srgbClr val="512379"/>
                </a:solidFill>
                <a:latin typeface="Arial"/>
                <a:cs typeface="Arial"/>
              </a:rPr>
              <a:t> </a:t>
            </a:r>
            <a:r>
              <a:rPr sz="1400" dirty="0">
                <a:solidFill>
                  <a:srgbClr val="512379"/>
                </a:solidFill>
                <a:latin typeface="Arial"/>
                <a:cs typeface="Arial"/>
              </a:rPr>
              <a:t>each</a:t>
            </a:r>
            <a:r>
              <a:rPr sz="1400" spc="-35" dirty="0">
                <a:solidFill>
                  <a:srgbClr val="512379"/>
                </a:solidFill>
                <a:latin typeface="Arial"/>
                <a:cs typeface="Arial"/>
              </a:rPr>
              <a:t> </a:t>
            </a:r>
            <a:r>
              <a:rPr sz="1400" dirty="0">
                <a:solidFill>
                  <a:srgbClr val="512379"/>
                </a:solidFill>
                <a:latin typeface="Arial"/>
                <a:cs typeface="Arial"/>
              </a:rPr>
              <a:t>cohort</a:t>
            </a:r>
            <a:r>
              <a:rPr sz="1400" spc="-50" dirty="0">
                <a:solidFill>
                  <a:srgbClr val="512379"/>
                </a:solidFill>
                <a:latin typeface="Arial"/>
                <a:cs typeface="Arial"/>
              </a:rPr>
              <a:t> </a:t>
            </a:r>
            <a:r>
              <a:rPr sz="1400" spc="-10" dirty="0">
                <a:solidFill>
                  <a:srgbClr val="512379"/>
                </a:solidFill>
                <a:latin typeface="Arial"/>
                <a:cs typeface="Arial"/>
              </a:rPr>
              <a:t>regarding </a:t>
            </a:r>
            <a:r>
              <a:rPr sz="1400" dirty="0">
                <a:solidFill>
                  <a:srgbClr val="512379"/>
                </a:solidFill>
                <a:latin typeface="Arial"/>
                <a:cs typeface="Arial"/>
              </a:rPr>
              <a:t>requirements</a:t>
            </a:r>
            <a:r>
              <a:rPr sz="1400" spc="-65" dirty="0">
                <a:solidFill>
                  <a:srgbClr val="512379"/>
                </a:solidFill>
                <a:latin typeface="Arial"/>
                <a:cs typeface="Arial"/>
              </a:rPr>
              <a:t> </a:t>
            </a:r>
            <a:r>
              <a:rPr sz="1400" dirty="0">
                <a:solidFill>
                  <a:srgbClr val="512379"/>
                </a:solidFill>
                <a:latin typeface="Arial"/>
                <a:cs typeface="Arial"/>
              </a:rPr>
              <a:t>and</a:t>
            </a:r>
            <a:r>
              <a:rPr sz="1400" spc="-30" dirty="0">
                <a:solidFill>
                  <a:srgbClr val="512379"/>
                </a:solidFill>
                <a:latin typeface="Arial"/>
                <a:cs typeface="Arial"/>
              </a:rPr>
              <a:t> </a:t>
            </a:r>
            <a:r>
              <a:rPr sz="1400" dirty="0">
                <a:solidFill>
                  <a:srgbClr val="512379"/>
                </a:solidFill>
                <a:latin typeface="Arial"/>
                <a:cs typeface="Arial"/>
              </a:rPr>
              <a:t>reminders</a:t>
            </a:r>
            <a:r>
              <a:rPr sz="1400" spc="-55" dirty="0">
                <a:solidFill>
                  <a:srgbClr val="512379"/>
                </a:solidFill>
                <a:latin typeface="Arial"/>
                <a:cs typeface="Arial"/>
              </a:rPr>
              <a:t> </a:t>
            </a:r>
            <a:r>
              <a:rPr sz="1400" dirty="0">
                <a:solidFill>
                  <a:srgbClr val="512379"/>
                </a:solidFill>
                <a:latin typeface="Arial"/>
                <a:cs typeface="Arial"/>
              </a:rPr>
              <a:t>about</a:t>
            </a:r>
            <a:r>
              <a:rPr sz="1400" spc="-40" dirty="0">
                <a:solidFill>
                  <a:srgbClr val="512379"/>
                </a:solidFill>
                <a:latin typeface="Arial"/>
                <a:cs typeface="Arial"/>
              </a:rPr>
              <a:t> </a:t>
            </a:r>
            <a:r>
              <a:rPr sz="1400" spc="-10" dirty="0">
                <a:solidFill>
                  <a:srgbClr val="512379"/>
                </a:solidFill>
                <a:latin typeface="Arial"/>
                <a:cs typeface="Arial"/>
              </a:rPr>
              <a:t>expiring </a:t>
            </a:r>
            <a:r>
              <a:rPr sz="1400" dirty="0">
                <a:solidFill>
                  <a:srgbClr val="512379"/>
                </a:solidFill>
                <a:latin typeface="Arial"/>
                <a:cs typeface="Arial"/>
              </a:rPr>
              <a:t>documentation,</a:t>
            </a:r>
            <a:r>
              <a:rPr sz="1400" spc="-65" dirty="0">
                <a:solidFill>
                  <a:srgbClr val="512379"/>
                </a:solidFill>
                <a:latin typeface="Arial"/>
                <a:cs typeface="Arial"/>
              </a:rPr>
              <a:t> </a:t>
            </a:r>
            <a:r>
              <a:rPr sz="1400" dirty="0">
                <a:solidFill>
                  <a:srgbClr val="512379"/>
                </a:solidFill>
                <a:latin typeface="Arial"/>
                <a:cs typeface="Arial"/>
              </a:rPr>
              <a:t>so</a:t>
            </a:r>
            <a:r>
              <a:rPr sz="1400" spc="-35" dirty="0">
                <a:solidFill>
                  <a:srgbClr val="512379"/>
                </a:solidFill>
                <a:latin typeface="Arial"/>
                <a:cs typeface="Arial"/>
              </a:rPr>
              <a:t> </a:t>
            </a:r>
            <a:r>
              <a:rPr sz="1400" dirty="0">
                <a:solidFill>
                  <a:srgbClr val="512379"/>
                </a:solidFill>
                <a:latin typeface="Arial"/>
                <a:cs typeface="Arial"/>
              </a:rPr>
              <a:t>please</a:t>
            </a:r>
            <a:r>
              <a:rPr sz="1400" spc="-45" dirty="0">
                <a:solidFill>
                  <a:srgbClr val="512379"/>
                </a:solidFill>
                <a:latin typeface="Arial"/>
                <a:cs typeface="Arial"/>
              </a:rPr>
              <a:t> </a:t>
            </a:r>
            <a:r>
              <a:rPr sz="1400" dirty="0">
                <a:solidFill>
                  <a:srgbClr val="512379"/>
                </a:solidFill>
                <a:latin typeface="Arial"/>
                <a:cs typeface="Arial"/>
              </a:rPr>
              <a:t>ensure</a:t>
            </a:r>
            <a:r>
              <a:rPr sz="1400" spc="-45" dirty="0">
                <a:solidFill>
                  <a:srgbClr val="512379"/>
                </a:solidFill>
                <a:latin typeface="Arial"/>
                <a:cs typeface="Arial"/>
              </a:rPr>
              <a:t> </a:t>
            </a:r>
            <a:r>
              <a:rPr sz="1400" dirty="0">
                <a:solidFill>
                  <a:srgbClr val="512379"/>
                </a:solidFill>
                <a:latin typeface="Arial"/>
                <a:cs typeface="Arial"/>
              </a:rPr>
              <a:t>that</a:t>
            </a:r>
            <a:r>
              <a:rPr sz="1400" spc="-45" dirty="0">
                <a:solidFill>
                  <a:srgbClr val="512379"/>
                </a:solidFill>
                <a:latin typeface="Arial"/>
                <a:cs typeface="Arial"/>
              </a:rPr>
              <a:t> </a:t>
            </a:r>
            <a:r>
              <a:rPr sz="1400" dirty="0">
                <a:solidFill>
                  <a:srgbClr val="512379"/>
                </a:solidFill>
                <a:latin typeface="Arial"/>
                <a:cs typeface="Arial"/>
              </a:rPr>
              <a:t>you</a:t>
            </a:r>
            <a:r>
              <a:rPr sz="1400" spc="-5" dirty="0">
                <a:solidFill>
                  <a:srgbClr val="512379"/>
                </a:solidFill>
                <a:latin typeface="Arial"/>
                <a:cs typeface="Arial"/>
              </a:rPr>
              <a:t> </a:t>
            </a:r>
            <a:r>
              <a:rPr sz="1400" b="1" i="1" spc="-10" dirty="0">
                <a:solidFill>
                  <a:srgbClr val="512379"/>
                </a:solidFill>
                <a:latin typeface="Arial"/>
                <a:cs typeface="Arial"/>
              </a:rPr>
              <a:t>check </a:t>
            </a:r>
            <a:r>
              <a:rPr sz="1400" b="1" i="1" dirty="0">
                <a:solidFill>
                  <a:srgbClr val="512379"/>
                </a:solidFill>
                <a:latin typeface="Arial"/>
                <a:cs typeface="Arial"/>
              </a:rPr>
              <a:t>your</a:t>
            </a:r>
            <a:r>
              <a:rPr sz="1400" b="1" i="1" spc="-20" dirty="0">
                <a:solidFill>
                  <a:srgbClr val="512379"/>
                </a:solidFill>
                <a:latin typeface="Arial"/>
                <a:cs typeface="Arial"/>
              </a:rPr>
              <a:t> </a:t>
            </a:r>
            <a:r>
              <a:rPr sz="1400" b="1" i="1" dirty="0">
                <a:solidFill>
                  <a:srgbClr val="512379"/>
                </a:solidFill>
                <a:latin typeface="Arial"/>
                <a:cs typeface="Arial"/>
              </a:rPr>
              <a:t>student</a:t>
            </a:r>
            <a:r>
              <a:rPr sz="1400" b="1" i="1" spc="-30" dirty="0">
                <a:solidFill>
                  <a:srgbClr val="512379"/>
                </a:solidFill>
                <a:latin typeface="Arial"/>
                <a:cs typeface="Arial"/>
              </a:rPr>
              <a:t> </a:t>
            </a:r>
            <a:r>
              <a:rPr sz="1400" b="1" i="1" dirty="0">
                <a:solidFill>
                  <a:srgbClr val="512379"/>
                </a:solidFill>
                <a:latin typeface="Arial"/>
                <a:cs typeface="Arial"/>
              </a:rPr>
              <a:t>email</a:t>
            </a:r>
            <a:r>
              <a:rPr sz="1400" b="1" i="1" spc="-10" dirty="0">
                <a:solidFill>
                  <a:srgbClr val="512379"/>
                </a:solidFill>
                <a:latin typeface="Arial"/>
                <a:cs typeface="Arial"/>
              </a:rPr>
              <a:t> </a:t>
            </a:r>
            <a:r>
              <a:rPr sz="1400" dirty="0">
                <a:solidFill>
                  <a:srgbClr val="512379"/>
                </a:solidFill>
                <a:latin typeface="Arial"/>
                <a:cs typeface="Arial"/>
              </a:rPr>
              <a:t>account</a:t>
            </a:r>
            <a:r>
              <a:rPr sz="1400" spc="-55" dirty="0">
                <a:solidFill>
                  <a:srgbClr val="512379"/>
                </a:solidFill>
                <a:latin typeface="Arial"/>
                <a:cs typeface="Arial"/>
              </a:rPr>
              <a:t> </a:t>
            </a:r>
            <a:r>
              <a:rPr sz="1400" spc="-10" dirty="0">
                <a:solidFill>
                  <a:srgbClr val="512379"/>
                </a:solidFill>
                <a:latin typeface="Arial"/>
                <a:cs typeface="Arial"/>
              </a:rPr>
              <a:t>regularly.</a:t>
            </a:r>
            <a:endParaRPr sz="1400" dirty="0">
              <a:latin typeface="Arial"/>
              <a:cs typeface="Arial"/>
            </a:endParaRPr>
          </a:p>
        </p:txBody>
      </p:sp>
      <p:sp>
        <p:nvSpPr>
          <p:cNvPr id="6" name="object 6"/>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4</a:t>
            </a:fld>
            <a:endParaRPr spc="-25" dirty="0"/>
          </a:p>
        </p:txBody>
      </p:sp>
      <p:pic>
        <p:nvPicPr>
          <p:cNvPr id="13" name="Picture 12">
            <a:extLst>
              <a:ext uri="{FF2B5EF4-FFF2-40B4-BE49-F238E27FC236}">
                <a16:creationId xmlns:a16="http://schemas.microsoft.com/office/drawing/2014/main" id="{32638458-2B3B-5F1A-852A-2189B7CFB70C}"/>
              </a:ext>
            </a:extLst>
          </p:cNvPr>
          <p:cNvPicPr>
            <a:picLocks noChangeAspect="1"/>
          </p:cNvPicPr>
          <p:nvPr/>
        </p:nvPicPr>
        <p:blipFill>
          <a:blip r:embed="rId2"/>
          <a:srcRect l="2511"/>
          <a:stretch>
            <a:fillRect/>
          </a:stretch>
        </p:blipFill>
        <p:spPr>
          <a:xfrm>
            <a:off x="1665039" y="4408765"/>
            <a:ext cx="1790383" cy="1836497"/>
          </a:xfrm>
          <a:prstGeom prst="rect">
            <a:avLst/>
          </a:prstGeom>
        </p:spPr>
      </p:pic>
      <p:pic>
        <p:nvPicPr>
          <p:cNvPr id="8" name="Picture 7">
            <a:extLst>
              <a:ext uri="{FF2B5EF4-FFF2-40B4-BE49-F238E27FC236}">
                <a16:creationId xmlns:a16="http://schemas.microsoft.com/office/drawing/2014/main" id="{42F2CA72-4D82-EB05-CF0C-423F3732AF1B}"/>
              </a:ext>
            </a:extLst>
          </p:cNvPr>
          <p:cNvPicPr>
            <a:picLocks noChangeAspect="1"/>
          </p:cNvPicPr>
          <p:nvPr/>
        </p:nvPicPr>
        <p:blipFill>
          <a:blip r:embed="rId3"/>
          <a:stretch>
            <a:fillRect/>
          </a:stretch>
        </p:blipFill>
        <p:spPr>
          <a:xfrm>
            <a:off x="5713323" y="1295400"/>
            <a:ext cx="5474107" cy="5159303"/>
          </a:xfrm>
          <a:prstGeom prst="rect">
            <a:avLst/>
          </a:prstGeom>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2729" y="1385443"/>
            <a:ext cx="2122805" cy="1031240"/>
          </a:xfrm>
          <a:prstGeom prst="rect">
            <a:avLst/>
          </a:prstGeom>
        </p:spPr>
        <p:txBody>
          <a:bodyPr vert="horz" wrap="square" lIns="0" tIns="12700" rIns="0" bIns="0" rtlCol="0">
            <a:spAutoFit/>
          </a:bodyPr>
          <a:lstStyle/>
          <a:p>
            <a:pPr marL="12065" marR="5080" algn="ctr">
              <a:lnSpc>
                <a:spcPct val="110000"/>
              </a:lnSpc>
              <a:spcBef>
                <a:spcPts val="100"/>
              </a:spcBef>
            </a:pPr>
            <a:r>
              <a:rPr sz="1200" dirty="0">
                <a:solidFill>
                  <a:srgbClr val="2B1D37"/>
                </a:solidFill>
                <a:latin typeface="Arial"/>
                <a:cs typeface="Arial"/>
              </a:rPr>
              <a:t>Student</a:t>
            </a:r>
            <a:r>
              <a:rPr sz="1200" spc="-55" dirty="0">
                <a:solidFill>
                  <a:srgbClr val="2B1D37"/>
                </a:solidFill>
                <a:latin typeface="Arial"/>
                <a:cs typeface="Arial"/>
              </a:rPr>
              <a:t> </a:t>
            </a:r>
            <a:r>
              <a:rPr sz="1200" dirty="0">
                <a:solidFill>
                  <a:srgbClr val="2B1D37"/>
                </a:solidFill>
                <a:latin typeface="Arial"/>
                <a:cs typeface="Arial"/>
              </a:rPr>
              <a:t>accesses</a:t>
            </a:r>
            <a:r>
              <a:rPr sz="1200" spc="-45" dirty="0">
                <a:solidFill>
                  <a:srgbClr val="2B1D37"/>
                </a:solidFill>
                <a:latin typeface="Arial"/>
                <a:cs typeface="Arial"/>
              </a:rPr>
              <a:t> </a:t>
            </a:r>
            <a:r>
              <a:rPr sz="1200" dirty="0">
                <a:solidFill>
                  <a:srgbClr val="2B1D37"/>
                </a:solidFill>
                <a:latin typeface="Arial"/>
                <a:cs typeface="Arial"/>
              </a:rPr>
              <a:t>request</a:t>
            </a:r>
            <a:r>
              <a:rPr sz="1200" spc="-40" dirty="0">
                <a:solidFill>
                  <a:srgbClr val="2B1D37"/>
                </a:solidFill>
                <a:latin typeface="Arial"/>
                <a:cs typeface="Arial"/>
              </a:rPr>
              <a:t> </a:t>
            </a:r>
            <a:r>
              <a:rPr sz="1200" spc="-20" dirty="0">
                <a:solidFill>
                  <a:srgbClr val="2B1D37"/>
                </a:solidFill>
                <a:latin typeface="Arial"/>
                <a:cs typeface="Arial"/>
              </a:rPr>
              <a:t>from </a:t>
            </a:r>
            <a:r>
              <a:rPr sz="1200" spc="-10" dirty="0">
                <a:solidFill>
                  <a:srgbClr val="2B1D37"/>
                </a:solidFill>
                <a:latin typeface="Arial"/>
                <a:cs typeface="Arial"/>
              </a:rPr>
              <a:t>my.UQ</a:t>
            </a:r>
            <a:r>
              <a:rPr sz="1200" spc="-25" dirty="0">
                <a:solidFill>
                  <a:srgbClr val="2B1D37"/>
                </a:solidFill>
                <a:latin typeface="Arial"/>
                <a:cs typeface="Arial"/>
              </a:rPr>
              <a:t> </a:t>
            </a:r>
            <a:r>
              <a:rPr sz="1200" dirty="0">
                <a:solidFill>
                  <a:srgbClr val="2B1D37"/>
                </a:solidFill>
                <a:latin typeface="Arial"/>
                <a:cs typeface="Arial"/>
              </a:rPr>
              <a:t>and</a:t>
            </a:r>
            <a:r>
              <a:rPr sz="1200" spc="-40" dirty="0">
                <a:solidFill>
                  <a:srgbClr val="2B1D37"/>
                </a:solidFill>
                <a:latin typeface="Arial"/>
                <a:cs typeface="Arial"/>
              </a:rPr>
              <a:t> </a:t>
            </a:r>
            <a:r>
              <a:rPr sz="1200" dirty="0">
                <a:solidFill>
                  <a:srgbClr val="2B1D37"/>
                </a:solidFill>
                <a:latin typeface="Arial"/>
                <a:cs typeface="Arial"/>
              </a:rPr>
              <a:t>print</a:t>
            </a:r>
            <a:r>
              <a:rPr sz="1200" spc="-30" dirty="0">
                <a:solidFill>
                  <a:srgbClr val="2B1D37"/>
                </a:solidFill>
                <a:latin typeface="Arial"/>
                <a:cs typeface="Arial"/>
              </a:rPr>
              <a:t> </a:t>
            </a:r>
            <a:r>
              <a:rPr sz="1200" dirty="0">
                <a:solidFill>
                  <a:srgbClr val="2B1D37"/>
                </a:solidFill>
                <a:latin typeface="Arial"/>
                <a:cs typeface="Arial"/>
              </a:rPr>
              <a:t>form</a:t>
            </a:r>
            <a:r>
              <a:rPr sz="1200" spc="-40" dirty="0">
                <a:solidFill>
                  <a:srgbClr val="2B1D37"/>
                </a:solidFill>
                <a:latin typeface="Arial"/>
                <a:cs typeface="Arial"/>
              </a:rPr>
              <a:t> </a:t>
            </a:r>
            <a:r>
              <a:rPr sz="1200" dirty="0">
                <a:solidFill>
                  <a:srgbClr val="2B1D37"/>
                </a:solidFill>
                <a:latin typeface="Arial"/>
                <a:cs typeface="Arial"/>
              </a:rPr>
              <a:t>to</a:t>
            </a:r>
            <a:r>
              <a:rPr sz="1200" spc="-25" dirty="0">
                <a:solidFill>
                  <a:srgbClr val="2B1D37"/>
                </a:solidFill>
                <a:latin typeface="Arial"/>
                <a:cs typeface="Arial"/>
              </a:rPr>
              <a:t> </a:t>
            </a:r>
            <a:r>
              <a:rPr sz="1200" spc="-20" dirty="0">
                <a:solidFill>
                  <a:srgbClr val="2B1D37"/>
                </a:solidFill>
                <a:latin typeface="Arial"/>
                <a:cs typeface="Arial"/>
              </a:rPr>
              <a:t>take </a:t>
            </a:r>
            <a:r>
              <a:rPr sz="1200" dirty="0">
                <a:solidFill>
                  <a:srgbClr val="2B1D37"/>
                </a:solidFill>
                <a:latin typeface="Arial"/>
                <a:cs typeface="Arial"/>
              </a:rPr>
              <a:t>to</a:t>
            </a:r>
            <a:r>
              <a:rPr sz="1200" spc="-10" dirty="0">
                <a:solidFill>
                  <a:srgbClr val="2B1D37"/>
                </a:solidFill>
                <a:latin typeface="Arial"/>
                <a:cs typeface="Arial"/>
              </a:rPr>
              <a:t> </a:t>
            </a:r>
            <a:r>
              <a:rPr sz="1200" dirty="0">
                <a:solidFill>
                  <a:srgbClr val="2B1D37"/>
                </a:solidFill>
                <a:latin typeface="Arial"/>
                <a:cs typeface="Arial"/>
              </a:rPr>
              <a:t>GP</a:t>
            </a:r>
            <a:r>
              <a:rPr sz="1200" spc="-10" dirty="0">
                <a:solidFill>
                  <a:srgbClr val="2B1D37"/>
                </a:solidFill>
                <a:latin typeface="Arial"/>
                <a:cs typeface="Arial"/>
              </a:rPr>
              <a:t> (Form</a:t>
            </a:r>
            <a:r>
              <a:rPr sz="1200" spc="-70" dirty="0">
                <a:solidFill>
                  <a:srgbClr val="2B1D37"/>
                </a:solidFill>
                <a:latin typeface="Arial"/>
                <a:cs typeface="Arial"/>
              </a:rPr>
              <a:t> </a:t>
            </a:r>
            <a:r>
              <a:rPr sz="1200" dirty="0">
                <a:solidFill>
                  <a:srgbClr val="2B1D37"/>
                </a:solidFill>
                <a:latin typeface="Arial"/>
                <a:cs typeface="Arial"/>
              </a:rPr>
              <a:t>A</a:t>
            </a:r>
            <a:r>
              <a:rPr sz="1200" spc="-65" dirty="0">
                <a:solidFill>
                  <a:srgbClr val="2B1D37"/>
                </a:solidFill>
                <a:latin typeface="Arial"/>
                <a:cs typeface="Arial"/>
              </a:rPr>
              <a:t> </a:t>
            </a:r>
            <a:r>
              <a:rPr sz="1200" dirty="0">
                <a:solidFill>
                  <a:srgbClr val="2B1D37"/>
                </a:solidFill>
                <a:latin typeface="Arial"/>
                <a:cs typeface="Arial"/>
              </a:rPr>
              <a:t>–</a:t>
            </a:r>
            <a:r>
              <a:rPr sz="1200" spc="-65" dirty="0">
                <a:solidFill>
                  <a:srgbClr val="2B1D37"/>
                </a:solidFill>
                <a:latin typeface="Arial"/>
                <a:cs typeface="Arial"/>
              </a:rPr>
              <a:t> </a:t>
            </a:r>
            <a:r>
              <a:rPr sz="1200" dirty="0">
                <a:solidFill>
                  <a:srgbClr val="2B1D37"/>
                </a:solidFill>
                <a:latin typeface="Arial"/>
                <a:cs typeface="Arial"/>
              </a:rPr>
              <a:t>Allied</a:t>
            </a:r>
            <a:r>
              <a:rPr sz="1200" spc="-25" dirty="0">
                <a:solidFill>
                  <a:srgbClr val="2B1D37"/>
                </a:solidFill>
                <a:latin typeface="Arial"/>
                <a:cs typeface="Arial"/>
              </a:rPr>
              <a:t> </a:t>
            </a:r>
            <a:r>
              <a:rPr sz="1200" spc="-10" dirty="0">
                <a:solidFill>
                  <a:srgbClr val="2B1D37"/>
                </a:solidFill>
                <a:latin typeface="Arial"/>
                <a:cs typeface="Arial"/>
              </a:rPr>
              <a:t>Health; </a:t>
            </a:r>
            <a:r>
              <a:rPr sz="1200" dirty="0">
                <a:solidFill>
                  <a:srgbClr val="2B1D37"/>
                </a:solidFill>
                <a:latin typeface="Arial"/>
                <a:cs typeface="Arial"/>
              </a:rPr>
              <a:t>Form</a:t>
            </a:r>
            <a:r>
              <a:rPr sz="1200" spc="-25" dirty="0">
                <a:solidFill>
                  <a:srgbClr val="2B1D37"/>
                </a:solidFill>
                <a:latin typeface="Arial"/>
                <a:cs typeface="Arial"/>
              </a:rPr>
              <a:t> </a:t>
            </a:r>
            <a:r>
              <a:rPr sz="1200" dirty="0">
                <a:solidFill>
                  <a:srgbClr val="2B1D37"/>
                </a:solidFill>
                <a:latin typeface="Arial"/>
                <a:cs typeface="Arial"/>
              </a:rPr>
              <a:t>B</a:t>
            </a:r>
            <a:r>
              <a:rPr sz="1200" spc="-10" dirty="0">
                <a:solidFill>
                  <a:srgbClr val="2B1D37"/>
                </a:solidFill>
                <a:latin typeface="Arial"/>
                <a:cs typeface="Arial"/>
              </a:rPr>
              <a:t> </a:t>
            </a:r>
            <a:r>
              <a:rPr sz="1200" dirty="0">
                <a:solidFill>
                  <a:srgbClr val="2B1D37"/>
                </a:solidFill>
                <a:latin typeface="Arial"/>
                <a:cs typeface="Arial"/>
              </a:rPr>
              <a:t>–</a:t>
            </a:r>
            <a:r>
              <a:rPr sz="1200" spc="-10" dirty="0">
                <a:solidFill>
                  <a:srgbClr val="2B1D37"/>
                </a:solidFill>
                <a:latin typeface="Arial"/>
                <a:cs typeface="Arial"/>
              </a:rPr>
              <a:t> Dentistry,</a:t>
            </a:r>
            <a:r>
              <a:rPr sz="1200" spc="-25" dirty="0">
                <a:solidFill>
                  <a:srgbClr val="2B1D37"/>
                </a:solidFill>
                <a:latin typeface="Arial"/>
                <a:cs typeface="Arial"/>
              </a:rPr>
              <a:t> </a:t>
            </a:r>
            <a:r>
              <a:rPr sz="1200" spc="-10" dirty="0">
                <a:solidFill>
                  <a:srgbClr val="2B1D37"/>
                </a:solidFill>
                <a:latin typeface="Arial"/>
                <a:cs typeface="Arial"/>
              </a:rPr>
              <a:t>Nursing, Midwifery</a:t>
            </a:r>
            <a:r>
              <a:rPr lang="en-AU" sz="1200" spc="-10" dirty="0">
                <a:solidFill>
                  <a:srgbClr val="2B1D37"/>
                </a:solidFill>
                <a:latin typeface="Arial"/>
                <a:cs typeface="Arial"/>
              </a:rPr>
              <a:t>, Medicine</a:t>
            </a:r>
            <a:r>
              <a:rPr sz="1200" spc="-10" dirty="0">
                <a:solidFill>
                  <a:srgbClr val="2B1D37"/>
                </a:solidFill>
                <a:latin typeface="Arial"/>
                <a:cs typeface="Arial"/>
              </a:rPr>
              <a:t>)</a:t>
            </a:r>
            <a:endParaRPr sz="1200" dirty="0">
              <a:latin typeface="Arial"/>
              <a:cs typeface="Arial"/>
            </a:endParaRPr>
          </a:p>
        </p:txBody>
      </p:sp>
      <p:grpSp>
        <p:nvGrpSpPr>
          <p:cNvPr id="3" name="object 3"/>
          <p:cNvGrpSpPr/>
          <p:nvPr/>
        </p:nvGrpSpPr>
        <p:grpSpPr>
          <a:xfrm>
            <a:off x="2186939" y="2535935"/>
            <a:ext cx="7759700" cy="2514600"/>
            <a:chOff x="2186939" y="2535935"/>
            <a:chExt cx="7759700" cy="2514600"/>
          </a:xfrm>
        </p:grpSpPr>
        <p:pic>
          <p:nvPicPr>
            <p:cNvPr id="4" name="object 4"/>
            <p:cNvPicPr/>
            <p:nvPr/>
          </p:nvPicPr>
          <p:blipFill>
            <a:blip r:embed="rId2" cstate="print"/>
            <a:stretch>
              <a:fillRect/>
            </a:stretch>
          </p:blipFill>
          <p:spPr>
            <a:xfrm>
              <a:off x="2186939" y="2535935"/>
              <a:ext cx="7759160" cy="2514472"/>
            </a:xfrm>
            <a:prstGeom prst="rect">
              <a:avLst/>
            </a:prstGeom>
          </p:spPr>
        </p:pic>
        <p:sp>
          <p:nvSpPr>
            <p:cNvPr id="5" name="object 5"/>
            <p:cNvSpPr/>
            <p:nvPr/>
          </p:nvSpPr>
          <p:spPr>
            <a:xfrm>
              <a:off x="2809049" y="3497719"/>
              <a:ext cx="6030595" cy="504190"/>
            </a:xfrm>
            <a:custGeom>
              <a:avLst/>
              <a:gdLst/>
              <a:ahLst/>
              <a:cxnLst/>
              <a:rect l="l" t="t" r="r" b="b"/>
              <a:pathLst>
                <a:path w="6030595" h="504189">
                  <a:moveTo>
                    <a:pt x="75590" y="188315"/>
                  </a:moveTo>
                  <a:lnTo>
                    <a:pt x="69951" y="182676"/>
                  </a:lnTo>
                  <a:lnTo>
                    <a:pt x="56045" y="182676"/>
                  </a:lnTo>
                  <a:lnTo>
                    <a:pt x="50393" y="188315"/>
                  </a:lnTo>
                  <a:lnTo>
                    <a:pt x="50393" y="202234"/>
                  </a:lnTo>
                  <a:lnTo>
                    <a:pt x="56045" y="207873"/>
                  </a:lnTo>
                  <a:lnTo>
                    <a:pt x="69951" y="207873"/>
                  </a:lnTo>
                  <a:lnTo>
                    <a:pt x="75590" y="202234"/>
                  </a:lnTo>
                  <a:lnTo>
                    <a:pt x="75590" y="195275"/>
                  </a:lnTo>
                  <a:lnTo>
                    <a:pt x="75590" y="188315"/>
                  </a:lnTo>
                  <a:close/>
                </a:path>
                <a:path w="6030595" h="504189">
                  <a:moveTo>
                    <a:pt x="340182" y="422071"/>
                  </a:moveTo>
                  <a:lnTo>
                    <a:pt x="214185" y="422071"/>
                  </a:lnTo>
                  <a:lnTo>
                    <a:pt x="214185" y="434670"/>
                  </a:lnTo>
                  <a:lnTo>
                    <a:pt x="340182" y="434670"/>
                  </a:lnTo>
                  <a:lnTo>
                    <a:pt x="340182" y="422071"/>
                  </a:lnTo>
                  <a:close/>
                </a:path>
                <a:path w="6030595" h="504189">
                  <a:moveTo>
                    <a:pt x="340182" y="371678"/>
                  </a:moveTo>
                  <a:lnTo>
                    <a:pt x="214185" y="371678"/>
                  </a:lnTo>
                  <a:lnTo>
                    <a:pt x="214185" y="384276"/>
                  </a:lnTo>
                  <a:lnTo>
                    <a:pt x="340182" y="384276"/>
                  </a:lnTo>
                  <a:lnTo>
                    <a:pt x="340182" y="371678"/>
                  </a:lnTo>
                  <a:close/>
                </a:path>
                <a:path w="6030595" h="504189">
                  <a:moveTo>
                    <a:pt x="554367" y="163779"/>
                  </a:moveTo>
                  <a:lnTo>
                    <a:pt x="551980" y="151968"/>
                  </a:lnTo>
                  <a:lnTo>
                    <a:pt x="547979" y="146024"/>
                  </a:lnTo>
                  <a:lnTo>
                    <a:pt x="545477" y="142316"/>
                  </a:lnTo>
                  <a:lnTo>
                    <a:pt x="541769" y="139827"/>
                  </a:lnTo>
                  <a:lnTo>
                    <a:pt x="541769" y="153974"/>
                  </a:lnTo>
                  <a:lnTo>
                    <a:pt x="541769" y="376326"/>
                  </a:lnTo>
                  <a:lnTo>
                    <a:pt x="533844" y="384276"/>
                  </a:lnTo>
                  <a:lnTo>
                    <a:pt x="415772" y="384276"/>
                  </a:lnTo>
                  <a:lnTo>
                    <a:pt x="415772" y="314972"/>
                  </a:lnTo>
                  <a:lnTo>
                    <a:pt x="415772" y="302374"/>
                  </a:lnTo>
                  <a:lnTo>
                    <a:pt x="403174" y="302374"/>
                  </a:lnTo>
                  <a:lnTo>
                    <a:pt x="403174" y="314972"/>
                  </a:lnTo>
                  <a:lnTo>
                    <a:pt x="403174" y="491363"/>
                  </a:lnTo>
                  <a:lnTo>
                    <a:pt x="151193" y="491363"/>
                  </a:lnTo>
                  <a:lnTo>
                    <a:pt x="151193" y="384276"/>
                  </a:lnTo>
                  <a:lnTo>
                    <a:pt x="151193" y="314972"/>
                  </a:lnTo>
                  <a:lnTo>
                    <a:pt x="403174" y="314972"/>
                  </a:lnTo>
                  <a:lnTo>
                    <a:pt x="403174" y="302374"/>
                  </a:lnTo>
                  <a:lnTo>
                    <a:pt x="138595" y="302374"/>
                  </a:lnTo>
                  <a:lnTo>
                    <a:pt x="138595" y="384276"/>
                  </a:lnTo>
                  <a:lnTo>
                    <a:pt x="20548" y="384276"/>
                  </a:lnTo>
                  <a:lnTo>
                    <a:pt x="12598" y="376326"/>
                  </a:lnTo>
                  <a:lnTo>
                    <a:pt x="12598" y="153974"/>
                  </a:lnTo>
                  <a:lnTo>
                    <a:pt x="20548" y="146024"/>
                  </a:lnTo>
                  <a:lnTo>
                    <a:pt x="138595" y="146024"/>
                  </a:lnTo>
                  <a:lnTo>
                    <a:pt x="138595" y="201574"/>
                  </a:lnTo>
                  <a:lnTo>
                    <a:pt x="415772" y="201574"/>
                  </a:lnTo>
                  <a:lnTo>
                    <a:pt x="415772" y="188976"/>
                  </a:lnTo>
                  <a:lnTo>
                    <a:pt x="415772" y="146024"/>
                  </a:lnTo>
                  <a:lnTo>
                    <a:pt x="533844" y="146024"/>
                  </a:lnTo>
                  <a:lnTo>
                    <a:pt x="541769" y="153974"/>
                  </a:lnTo>
                  <a:lnTo>
                    <a:pt x="541769" y="139827"/>
                  </a:lnTo>
                  <a:lnTo>
                    <a:pt x="535825" y="135813"/>
                  </a:lnTo>
                  <a:lnTo>
                    <a:pt x="524027" y="133426"/>
                  </a:lnTo>
                  <a:lnTo>
                    <a:pt x="415772" y="133426"/>
                  </a:lnTo>
                  <a:lnTo>
                    <a:pt x="415772" y="91846"/>
                  </a:lnTo>
                  <a:lnTo>
                    <a:pt x="412102" y="88176"/>
                  </a:lnTo>
                  <a:lnTo>
                    <a:pt x="403174" y="79260"/>
                  </a:lnTo>
                  <a:lnTo>
                    <a:pt x="403174" y="100774"/>
                  </a:lnTo>
                  <a:lnTo>
                    <a:pt x="403174" y="188976"/>
                  </a:lnTo>
                  <a:lnTo>
                    <a:pt x="151193" y="188976"/>
                  </a:lnTo>
                  <a:lnTo>
                    <a:pt x="151193" y="146024"/>
                  </a:lnTo>
                  <a:lnTo>
                    <a:pt x="151193" y="12598"/>
                  </a:lnTo>
                  <a:lnTo>
                    <a:pt x="314985" y="12598"/>
                  </a:lnTo>
                  <a:lnTo>
                    <a:pt x="314985" y="100774"/>
                  </a:lnTo>
                  <a:lnTo>
                    <a:pt x="403174" y="100774"/>
                  </a:lnTo>
                  <a:lnTo>
                    <a:pt x="403174" y="79260"/>
                  </a:lnTo>
                  <a:lnTo>
                    <a:pt x="394271" y="70358"/>
                  </a:lnTo>
                  <a:lnTo>
                    <a:pt x="394271" y="88176"/>
                  </a:lnTo>
                  <a:lnTo>
                    <a:pt x="327583" y="88176"/>
                  </a:lnTo>
                  <a:lnTo>
                    <a:pt x="327647" y="21653"/>
                  </a:lnTo>
                  <a:lnTo>
                    <a:pt x="394271" y="88176"/>
                  </a:lnTo>
                  <a:lnTo>
                    <a:pt x="394271" y="70358"/>
                  </a:lnTo>
                  <a:lnTo>
                    <a:pt x="345478" y="21577"/>
                  </a:lnTo>
                  <a:lnTo>
                    <a:pt x="336499" y="12598"/>
                  </a:lnTo>
                  <a:lnTo>
                    <a:pt x="323888" y="0"/>
                  </a:lnTo>
                  <a:lnTo>
                    <a:pt x="138595" y="0"/>
                  </a:lnTo>
                  <a:lnTo>
                    <a:pt x="138595" y="133426"/>
                  </a:lnTo>
                  <a:lnTo>
                    <a:pt x="30353" y="133426"/>
                  </a:lnTo>
                  <a:lnTo>
                    <a:pt x="18542" y="135813"/>
                  </a:lnTo>
                  <a:lnTo>
                    <a:pt x="8890" y="142316"/>
                  </a:lnTo>
                  <a:lnTo>
                    <a:pt x="2387" y="151968"/>
                  </a:lnTo>
                  <a:lnTo>
                    <a:pt x="0" y="163779"/>
                  </a:lnTo>
                  <a:lnTo>
                    <a:pt x="0" y="366522"/>
                  </a:lnTo>
                  <a:lnTo>
                    <a:pt x="2387" y="378333"/>
                  </a:lnTo>
                  <a:lnTo>
                    <a:pt x="8890" y="387985"/>
                  </a:lnTo>
                  <a:lnTo>
                    <a:pt x="18542" y="394487"/>
                  </a:lnTo>
                  <a:lnTo>
                    <a:pt x="30353" y="396875"/>
                  </a:lnTo>
                  <a:lnTo>
                    <a:pt x="138595" y="396875"/>
                  </a:lnTo>
                  <a:lnTo>
                    <a:pt x="138595" y="503974"/>
                  </a:lnTo>
                  <a:lnTo>
                    <a:pt x="415772" y="503974"/>
                  </a:lnTo>
                  <a:lnTo>
                    <a:pt x="415772" y="491363"/>
                  </a:lnTo>
                  <a:lnTo>
                    <a:pt x="415772" y="396875"/>
                  </a:lnTo>
                  <a:lnTo>
                    <a:pt x="524027" y="396875"/>
                  </a:lnTo>
                  <a:lnTo>
                    <a:pt x="535825" y="394487"/>
                  </a:lnTo>
                  <a:lnTo>
                    <a:pt x="545477" y="387985"/>
                  </a:lnTo>
                  <a:lnTo>
                    <a:pt x="547979" y="384276"/>
                  </a:lnTo>
                  <a:lnTo>
                    <a:pt x="551980" y="378333"/>
                  </a:lnTo>
                  <a:lnTo>
                    <a:pt x="554367" y="366522"/>
                  </a:lnTo>
                  <a:lnTo>
                    <a:pt x="554367" y="163779"/>
                  </a:lnTo>
                  <a:close/>
                </a:path>
                <a:path w="6030595" h="504189">
                  <a:moveTo>
                    <a:pt x="6030366" y="88912"/>
                  </a:moveTo>
                  <a:lnTo>
                    <a:pt x="6028004" y="86474"/>
                  </a:lnTo>
                  <a:lnTo>
                    <a:pt x="6016955" y="75425"/>
                  </a:lnTo>
                  <a:lnTo>
                    <a:pt x="5990221" y="48704"/>
                  </a:lnTo>
                  <a:lnTo>
                    <a:pt x="5990221" y="66522"/>
                  </a:lnTo>
                  <a:lnTo>
                    <a:pt x="5949454" y="107251"/>
                  </a:lnTo>
                  <a:lnTo>
                    <a:pt x="5925756" y="83566"/>
                  </a:lnTo>
                  <a:lnTo>
                    <a:pt x="5934888" y="74447"/>
                  </a:lnTo>
                  <a:lnTo>
                    <a:pt x="5966536" y="42824"/>
                  </a:lnTo>
                  <a:lnTo>
                    <a:pt x="5990221" y="66522"/>
                  </a:lnTo>
                  <a:lnTo>
                    <a:pt x="5990221" y="48704"/>
                  </a:lnTo>
                  <a:lnTo>
                    <a:pt x="5984341" y="42824"/>
                  </a:lnTo>
                  <a:lnTo>
                    <a:pt x="5946610" y="5092"/>
                  </a:lnTo>
                  <a:lnTo>
                    <a:pt x="5944070" y="2628"/>
                  </a:lnTo>
                  <a:lnTo>
                    <a:pt x="5940018" y="2628"/>
                  </a:lnTo>
                  <a:lnTo>
                    <a:pt x="5937605" y="5092"/>
                  </a:lnTo>
                  <a:lnTo>
                    <a:pt x="5935230" y="7569"/>
                  </a:lnTo>
                  <a:lnTo>
                    <a:pt x="5935230" y="11442"/>
                  </a:lnTo>
                  <a:lnTo>
                    <a:pt x="5937605" y="13868"/>
                  </a:lnTo>
                  <a:lnTo>
                    <a:pt x="5957621" y="33909"/>
                  </a:lnTo>
                  <a:lnTo>
                    <a:pt x="5917057" y="74447"/>
                  </a:lnTo>
                  <a:lnTo>
                    <a:pt x="5910885" y="68326"/>
                  </a:lnTo>
                  <a:lnTo>
                    <a:pt x="5869914" y="27724"/>
                  </a:lnTo>
                  <a:lnTo>
                    <a:pt x="5865939" y="27724"/>
                  </a:lnTo>
                  <a:lnTo>
                    <a:pt x="5861012" y="32639"/>
                  </a:lnTo>
                  <a:lnTo>
                    <a:pt x="5861012" y="36626"/>
                  </a:lnTo>
                  <a:lnTo>
                    <a:pt x="5883630" y="59245"/>
                  </a:lnTo>
                  <a:lnTo>
                    <a:pt x="5699633" y="243332"/>
                  </a:lnTo>
                  <a:lnTo>
                    <a:pt x="5691594" y="253022"/>
                  </a:lnTo>
                  <a:lnTo>
                    <a:pt x="5685650" y="263982"/>
                  </a:lnTo>
                  <a:lnTo>
                    <a:pt x="5681954" y="275894"/>
                  </a:lnTo>
                  <a:lnTo>
                    <a:pt x="5680659" y="288417"/>
                  </a:lnTo>
                  <a:lnTo>
                    <a:pt x="5680773" y="295046"/>
                  </a:lnTo>
                  <a:lnTo>
                    <a:pt x="5681764" y="301625"/>
                  </a:lnTo>
                  <a:lnTo>
                    <a:pt x="5683618" y="307987"/>
                  </a:lnTo>
                  <a:lnTo>
                    <a:pt x="5646483" y="345135"/>
                  </a:lnTo>
                  <a:lnTo>
                    <a:pt x="5641416" y="352005"/>
                  </a:lnTo>
                  <a:lnTo>
                    <a:pt x="5638571" y="359892"/>
                  </a:lnTo>
                  <a:lnTo>
                    <a:pt x="5638050" y="368249"/>
                  </a:lnTo>
                  <a:lnTo>
                    <a:pt x="5639968" y="376567"/>
                  </a:lnTo>
                  <a:lnTo>
                    <a:pt x="5643816" y="380428"/>
                  </a:lnTo>
                  <a:lnTo>
                    <a:pt x="5534177" y="490067"/>
                  </a:lnTo>
                  <a:lnTo>
                    <a:pt x="5531675" y="492480"/>
                  </a:lnTo>
                  <a:lnTo>
                    <a:pt x="5531599" y="496468"/>
                  </a:lnTo>
                  <a:lnTo>
                    <a:pt x="5536501" y="501548"/>
                  </a:lnTo>
                  <a:lnTo>
                    <a:pt x="5540426" y="501548"/>
                  </a:lnTo>
                  <a:lnTo>
                    <a:pt x="5543080" y="498970"/>
                  </a:lnTo>
                  <a:lnTo>
                    <a:pt x="5652719" y="389331"/>
                  </a:lnTo>
                  <a:lnTo>
                    <a:pt x="5656567" y="393179"/>
                  </a:lnTo>
                  <a:lnTo>
                    <a:pt x="5664886" y="395084"/>
                  </a:lnTo>
                  <a:lnTo>
                    <a:pt x="5673242" y="394563"/>
                  </a:lnTo>
                  <a:lnTo>
                    <a:pt x="5681116" y="391718"/>
                  </a:lnTo>
                  <a:lnTo>
                    <a:pt x="5684367" y="389331"/>
                  </a:lnTo>
                  <a:lnTo>
                    <a:pt x="5688000" y="386664"/>
                  </a:lnTo>
                  <a:lnTo>
                    <a:pt x="5692038" y="382612"/>
                  </a:lnTo>
                  <a:lnTo>
                    <a:pt x="5725134" y="349516"/>
                  </a:lnTo>
                  <a:lnTo>
                    <a:pt x="5731497" y="351370"/>
                  </a:lnTo>
                  <a:lnTo>
                    <a:pt x="5738838" y="352475"/>
                  </a:lnTo>
                  <a:lnTo>
                    <a:pt x="5744705" y="352475"/>
                  </a:lnTo>
                  <a:lnTo>
                    <a:pt x="5757062" y="351370"/>
                  </a:lnTo>
                  <a:lnTo>
                    <a:pt x="5757215" y="351370"/>
                  </a:lnTo>
                  <a:lnTo>
                    <a:pt x="5833199" y="290055"/>
                  </a:lnTo>
                  <a:lnTo>
                    <a:pt x="5873953" y="249262"/>
                  </a:lnTo>
                  <a:lnTo>
                    <a:pt x="5911748" y="211455"/>
                  </a:lnTo>
                  <a:lnTo>
                    <a:pt x="5949531" y="173647"/>
                  </a:lnTo>
                  <a:lnTo>
                    <a:pt x="5973775" y="149390"/>
                  </a:lnTo>
                  <a:lnTo>
                    <a:pt x="5995759" y="171373"/>
                  </a:lnTo>
                  <a:lnTo>
                    <a:pt x="5998248" y="173939"/>
                  </a:lnTo>
                  <a:lnTo>
                    <a:pt x="6002172" y="173939"/>
                  </a:lnTo>
                  <a:lnTo>
                    <a:pt x="6004699" y="171513"/>
                  </a:lnTo>
                  <a:lnTo>
                    <a:pt x="6007163" y="169100"/>
                  </a:lnTo>
                  <a:lnTo>
                    <a:pt x="6007214" y="165112"/>
                  </a:lnTo>
                  <a:lnTo>
                    <a:pt x="6004801" y="162610"/>
                  </a:lnTo>
                  <a:lnTo>
                    <a:pt x="6004699" y="162471"/>
                  </a:lnTo>
                  <a:lnTo>
                    <a:pt x="5991720" y="149390"/>
                  </a:lnTo>
                  <a:lnTo>
                    <a:pt x="5964694" y="122148"/>
                  </a:lnTo>
                  <a:lnTo>
                    <a:pt x="5964694" y="140665"/>
                  </a:lnTo>
                  <a:lnTo>
                    <a:pt x="5931725" y="173647"/>
                  </a:lnTo>
                  <a:lnTo>
                    <a:pt x="5891314" y="133223"/>
                  </a:lnTo>
                  <a:lnTo>
                    <a:pt x="5882398" y="142138"/>
                  </a:lnTo>
                  <a:lnTo>
                    <a:pt x="5922823" y="182562"/>
                  </a:lnTo>
                  <a:lnTo>
                    <a:pt x="5893943" y="211455"/>
                  </a:lnTo>
                  <a:lnTo>
                    <a:pt x="5853557" y="171081"/>
                  </a:lnTo>
                  <a:lnTo>
                    <a:pt x="5844654" y="179984"/>
                  </a:lnTo>
                  <a:lnTo>
                    <a:pt x="5885027" y="220370"/>
                  </a:lnTo>
                  <a:lnTo>
                    <a:pt x="5856148" y="249262"/>
                  </a:lnTo>
                  <a:lnTo>
                    <a:pt x="5815762" y="208876"/>
                  </a:lnTo>
                  <a:lnTo>
                    <a:pt x="5806859" y="217792"/>
                  </a:lnTo>
                  <a:lnTo>
                    <a:pt x="5847245" y="258178"/>
                  </a:lnTo>
                  <a:lnTo>
                    <a:pt x="5815381" y="290055"/>
                  </a:lnTo>
                  <a:lnTo>
                    <a:pt x="5806478" y="281152"/>
                  </a:lnTo>
                  <a:lnTo>
                    <a:pt x="5806478" y="298958"/>
                  </a:lnTo>
                  <a:lnTo>
                    <a:pt x="5780659" y="324802"/>
                  </a:lnTo>
                  <a:lnTo>
                    <a:pt x="5773001" y="331330"/>
                  </a:lnTo>
                  <a:lnTo>
                    <a:pt x="5764263" y="336105"/>
                  </a:lnTo>
                  <a:lnTo>
                    <a:pt x="5754433" y="339090"/>
                  </a:lnTo>
                  <a:lnTo>
                    <a:pt x="5753697" y="339090"/>
                  </a:lnTo>
                  <a:lnTo>
                    <a:pt x="5744705" y="339877"/>
                  </a:lnTo>
                  <a:lnTo>
                    <a:pt x="5740895" y="339877"/>
                  </a:lnTo>
                  <a:lnTo>
                    <a:pt x="5735434" y="339090"/>
                  </a:lnTo>
                  <a:lnTo>
                    <a:pt x="5730951" y="337896"/>
                  </a:lnTo>
                  <a:lnTo>
                    <a:pt x="5716028" y="322986"/>
                  </a:lnTo>
                  <a:lnTo>
                    <a:pt x="5716028" y="340791"/>
                  </a:lnTo>
                  <a:lnTo>
                    <a:pt x="5675947" y="380873"/>
                  </a:lnTo>
                  <a:lnTo>
                    <a:pt x="5671693" y="382612"/>
                  </a:lnTo>
                  <a:lnTo>
                    <a:pt x="5666206" y="382612"/>
                  </a:lnTo>
                  <a:lnTo>
                    <a:pt x="5664619" y="382435"/>
                  </a:lnTo>
                  <a:lnTo>
                    <a:pt x="5663323" y="382130"/>
                  </a:lnTo>
                  <a:lnTo>
                    <a:pt x="5651017" y="369811"/>
                  </a:lnTo>
                  <a:lnTo>
                    <a:pt x="5649633" y="364147"/>
                  </a:lnTo>
                  <a:lnTo>
                    <a:pt x="5651297" y="358178"/>
                  </a:lnTo>
                  <a:lnTo>
                    <a:pt x="5692330" y="317106"/>
                  </a:lnTo>
                  <a:lnTo>
                    <a:pt x="5716028" y="340791"/>
                  </a:lnTo>
                  <a:lnTo>
                    <a:pt x="5716028" y="322986"/>
                  </a:lnTo>
                  <a:lnTo>
                    <a:pt x="5710148" y="317106"/>
                  </a:lnTo>
                  <a:lnTo>
                    <a:pt x="5695226" y="302196"/>
                  </a:lnTo>
                  <a:lnTo>
                    <a:pt x="5694045" y="297688"/>
                  </a:lnTo>
                  <a:lnTo>
                    <a:pt x="5693384" y="293065"/>
                  </a:lnTo>
                  <a:lnTo>
                    <a:pt x="5693257" y="288417"/>
                  </a:lnTo>
                  <a:lnTo>
                    <a:pt x="5694299" y="278358"/>
                  </a:lnTo>
                  <a:lnTo>
                    <a:pt x="5697271" y="268795"/>
                  </a:lnTo>
                  <a:lnTo>
                    <a:pt x="5702058" y="260007"/>
                  </a:lnTo>
                  <a:lnTo>
                    <a:pt x="5708548" y="252247"/>
                  </a:lnTo>
                  <a:lnTo>
                    <a:pt x="5734151" y="226618"/>
                  </a:lnTo>
                  <a:lnTo>
                    <a:pt x="5806478" y="298958"/>
                  </a:lnTo>
                  <a:lnTo>
                    <a:pt x="5806478" y="281152"/>
                  </a:lnTo>
                  <a:lnTo>
                    <a:pt x="5751957" y="226618"/>
                  </a:lnTo>
                  <a:lnTo>
                    <a:pt x="5743130" y="217792"/>
                  </a:lnTo>
                  <a:lnTo>
                    <a:pt x="5742978" y="217792"/>
                  </a:lnTo>
                  <a:lnTo>
                    <a:pt x="5892368" y="68326"/>
                  </a:lnTo>
                  <a:lnTo>
                    <a:pt x="5964694" y="140665"/>
                  </a:lnTo>
                  <a:lnTo>
                    <a:pt x="5964694" y="122148"/>
                  </a:lnTo>
                  <a:lnTo>
                    <a:pt x="5958560" y="115951"/>
                  </a:lnTo>
                  <a:lnTo>
                    <a:pt x="5967273" y="107251"/>
                  </a:lnTo>
                  <a:lnTo>
                    <a:pt x="5999137" y="75425"/>
                  </a:lnTo>
                  <a:lnTo>
                    <a:pt x="6019076" y="95389"/>
                  </a:lnTo>
                  <a:lnTo>
                    <a:pt x="6021603" y="97802"/>
                  </a:lnTo>
                  <a:lnTo>
                    <a:pt x="6025527" y="97802"/>
                  </a:lnTo>
                  <a:lnTo>
                    <a:pt x="6030366" y="92798"/>
                  </a:lnTo>
                  <a:lnTo>
                    <a:pt x="6030366" y="88912"/>
                  </a:lnTo>
                  <a:close/>
                </a:path>
              </a:pathLst>
            </a:custGeom>
            <a:solidFill>
              <a:srgbClr val="FFFFFF"/>
            </a:solidFill>
          </p:spPr>
          <p:txBody>
            <a:bodyPr wrap="square" lIns="0" tIns="0" rIns="0" bIns="0" rtlCol="0"/>
            <a:lstStyle/>
            <a:p>
              <a:endParaRPr/>
            </a:p>
          </p:txBody>
        </p:sp>
      </p:grpSp>
      <p:sp>
        <p:nvSpPr>
          <p:cNvPr id="6" name="object 6"/>
          <p:cNvSpPr txBox="1"/>
          <p:nvPr/>
        </p:nvSpPr>
        <p:spPr>
          <a:xfrm>
            <a:off x="4748276" y="1422653"/>
            <a:ext cx="2084705" cy="629285"/>
          </a:xfrm>
          <a:prstGeom prst="rect">
            <a:avLst/>
          </a:prstGeom>
        </p:spPr>
        <p:txBody>
          <a:bodyPr vert="horz" wrap="square" lIns="0" tIns="12700" rIns="0" bIns="0" rtlCol="0">
            <a:spAutoFit/>
          </a:bodyPr>
          <a:lstStyle/>
          <a:p>
            <a:pPr marL="12700" marR="5080" indent="635" algn="ctr">
              <a:lnSpc>
                <a:spcPct val="110000"/>
              </a:lnSpc>
              <a:spcBef>
                <a:spcPts val="100"/>
              </a:spcBef>
            </a:pPr>
            <a:r>
              <a:rPr sz="1200" dirty="0">
                <a:solidFill>
                  <a:srgbClr val="2B1D37"/>
                </a:solidFill>
                <a:latin typeface="Arial"/>
                <a:cs typeface="Arial"/>
              </a:rPr>
              <a:t>Student</a:t>
            </a:r>
            <a:r>
              <a:rPr sz="1200" spc="-45" dirty="0">
                <a:solidFill>
                  <a:srgbClr val="2B1D37"/>
                </a:solidFill>
                <a:latin typeface="Arial"/>
                <a:cs typeface="Arial"/>
              </a:rPr>
              <a:t> </a:t>
            </a:r>
            <a:r>
              <a:rPr sz="1200" dirty="0">
                <a:solidFill>
                  <a:srgbClr val="2B1D37"/>
                </a:solidFill>
                <a:latin typeface="Arial"/>
                <a:cs typeface="Arial"/>
              </a:rPr>
              <a:t>to</a:t>
            </a:r>
            <a:r>
              <a:rPr sz="1200" spc="-10" dirty="0">
                <a:solidFill>
                  <a:srgbClr val="2B1D37"/>
                </a:solidFill>
                <a:latin typeface="Arial"/>
                <a:cs typeface="Arial"/>
              </a:rPr>
              <a:t> complete Tuberculosis</a:t>
            </a:r>
            <a:r>
              <a:rPr sz="1200" spc="-25" dirty="0">
                <a:solidFill>
                  <a:srgbClr val="2B1D37"/>
                </a:solidFill>
                <a:latin typeface="Arial"/>
                <a:cs typeface="Arial"/>
              </a:rPr>
              <a:t> </a:t>
            </a:r>
            <a:r>
              <a:rPr sz="1200" dirty="0">
                <a:solidFill>
                  <a:srgbClr val="2B1D37"/>
                </a:solidFill>
                <a:latin typeface="Arial"/>
                <a:cs typeface="Arial"/>
              </a:rPr>
              <a:t>Risk</a:t>
            </a:r>
            <a:r>
              <a:rPr sz="1200" spc="-55" dirty="0">
                <a:solidFill>
                  <a:srgbClr val="2B1D37"/>
                </a:solidFill>
                <a:latin typeface="Arial"/>
                <a:cs typeface="Arial"/>
              </a:rPr>
              <a:t> </a:t>
            </a:r>
            <a:r>
              <a:rPr sz="1200" spc="-10" dirty="0">
                <a:solidFill>
                  <a:srgbClr val="2B1D37"/>
                </a:solidFill>
                <a:latin typeface="Arial"/>
                <a:cs typeface="Arial"/>
              </a:rPr>
              <a:t>Assessment </a:t>
            </a:r>
            <a:r>
              <a:rPr sz="1200" spc="-20" dirty="0">
                <a:solidFill>
                  <a:srgbClr val="2B1D37"/>
                </a:solidFill>
                <a:latin typeface="Arial"/>
                <a:cs typeface="Arial"/>
              </a:rPr>
              <a:t>Form</a:t>
            </a:r>
            <a:endParaRPr sz="1200" dirty="0">
              <a:latin typeface="Arial"/>
              <a:cs typeface="Arial"/>
            </a:endParaRPr>
          </a:p>
        </p:txBody>
      </p:sp>
      <p:sp>
        <p:nvSpPr>
          <p:cNvPr id="11" name="object 11"/>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12" name="object 12"/>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5</a:t>
            </a:fld>
            <a:endParaRPr spc="-25" dirty="0"/>
          </a:p>
        </p:txBody>
      </p:sp>
      <p:sp>
        <p:nvSpPr>
          <p:cNvPr id="7" name="object 7"/>
          <p:cNvSpPr txBox="1"/>
          <p:nvPr/>
        </p:nvSpPr>
        <p:spPr>
          <a:xfrm>
            <a:off x="7506081" y="1404620"/>
            <a:ext cx="1950720" cy="629285"/>
          </a:xfrm>
          <a:prstGeom prst="rect">
            <a:avLst/>
          </a:prstGeom>
        </p:spPr>
        <p:txBody>
          <a:bodyPr vert="horz" wrap="square" lIns="0" tIns="12700" rIns="0" bIns="0" rtlCol="0">
            <a:spAutoFit/>
          </a:bodyPr>
          <a:lstStyle/>
          <a:p>
            <a:pPr marL="12700" marR="5080" indent="5715" algn="just">
              <a:lnSpc>
                <a:spcPct val="110000"/>
              </a:lnSpc>
              <a:spcBef>
                <a:spcPts val="100"/>
              </a:spcBef>
            </a:pPr>
            <a:r>
              <a:rPr sz="1200" dirty="0">
                <a:solidFill>
                  <a:srgbClr val="2B1D37"/>
                </a:solidFill>
                <a:latin typeface="Arial"/>
                <a:cs typeface="Arial"/>
              </a:rPr>
              <a:t>Student</a:t>
            </a:r>
            <a:r>
              <a:rPr sz="1200" spc="-25" dirty="0">
                <a:solidFill>
                  <a:srgbClr val="2B1D37"/>
                </a:solidFill>
                <a:latin typeface="Arial"/>
                <a:cs typeface="Arial"/>
              </a:rPr>
              <a:t> </a:t>
            </a:r>
            <a:r>
              <a:rPr sz="1200" dirty="0">
                <a:solidFill>
                  <a:srgbClr val="2B1D37"/>
                </a:solidFill>
                <a:latin typeface="Arial"/>
                <a:cs typeface="Arial"/>
              </a:rPr>
              <a:t>completes</a:t>
            </a:r>
            <a:r>
              <a:rPr sz="1200" spc="-20" dirty="0">
                <a:solidFill>
                  <a:srgbClr val="2B1D37"/>
                </a:solidFill>
                <a:latin typeface="Arial"/>
                <a:cs typeface="Arial"/>
              </a:rPr>
              <a:t> </a:t>
            </a:r>
            <a:r>
              <a:rPr sz="1200" spc="-10" dirty="0">
                <a:solidFill>
                  <a:srgbClr val="2B1D37"/>
                </a:solidFill>
                <a:latin typeface="Arial"/>
                <a:cs typeface="Arial"/>
              </a:rPr>
              <a:t>follow-</a:t>
            </a:r>
            <a:r>
              <a:rPr sz="1200" spc="-25" dirty="0">
                <a:solidFill>
                  <a:srgbClr val="2B1D37"/>
                </a:solidFill>
                <a:latin typeface="Arial"/>
                <a:cs typeface="Arial"/>
              </a:rPr>
              <a:t>up </a:t>
            </a:r>
            <a:r>
              <a:rPr sz="1200" spc="-10" dirty="0">
                <a:solidFill>
                  <a:srgbClr val="2B1D37"/>
                </a:solidFill>
                <a:latin typeface="Arial"/>
                <a:cs typeface="Arial"/>
              </a:rPr>
              <a:t>requirements</a:t>
            </a:r>
            <a:r>
              <a:rPr sz="1200" spc="-25" dirty="0">
                <a:solidFill>
                  <a:srgbClr val="2B1D37"/>
                </a:solidFill>
                <a:latin typeface="Arial"/>
                <a:cs typeface="Arial"/>
              </a:rPr>
              <a:t> </a:t>
            </a:r>
            <a:r>
              <a:rPr sz="1200" dirty="0">
                <a:solidFill>
                  <a:srgbClr val="2B1D37"/>
                </a:solidFill>
                <a:latin typeface="Arial"/>
                <a:cs typeface="Arial"/>
              </a:rPr>
              <a:t>if</a:t>
            </a:r>
            <a:r>
              <a:rPr sz="1200" spc="15" dirty="0">
                <a:solidFill>
                  <a:srgbClr val="2B1D37"/>
                </a:solidFill>
                <a:latin typeface="Arial"/>
                <a:cs typeface="Arial"/>
              </a:rPr>
              <a:t> </a:t>
            </a:r>
            <a:r>
              <a:rPr sz="1200" dirty="0">
                <a:solidFill>
                  <a:srgbClr val="2B1D37"/>
                </a:solidFill>
                <a:latin typeface="Arial"/>
                <a:cs typeface="Arial"/>
              </a:rPr>
              <a:t>requested</a:t>
            </a:r>
            <a:r>
              <a:rPr sz="1200" spc="-15" dirty="0">
                <a:solidFill>
                  <a:srgbClr val="2B1D37"/>
                </a:solidFill>
                <a:latin typeface="Arial"/>
                <a:cs typeface="Arial"/>
              </a:rPr>
              <a:t> </a:t>
            </a:r>
            <a:r>
              <a:rPr sz="1200" spc="-25" dirty="0">
                <a:solidFill>
                  <a:srgbClr val="2B1D37"/>
                </a:solidFill>
                <a:latin typeface="Arial"/>
                <a:cs typeface="Arial"/>
              </a:rPr>
              <a:t>by </a:t>
            </a:r>
            <a:r>
              <a:rPr sz="1200" dirty="0">
                <a:solidFill>
                  <a:srgbClr val="2B1D37"/>
                </a:solidFill>
                <a:latin typeface="Arial"/>
                <a:cs typeface="Arial"/>
              </a:rPr>
              <a:t>Immunisation</a:t>
            </a:r>
            <a:r>
              <a:rPr sz="1200" spc="-65" dirty="0">
                <a:solidFill>
                  <a:srgbClr val="2B1D37"/>
                </a:solidFill>
                <a:latin typeface="Arial"/>
                <a:cs typeface="Arial"/>
              </a:rPr>
              <a:t> </a:t>
            </a:r>
            <a:r>
              <a:rPr sz="1200" dirty="0">
                <a:solidFill>
                  <a:srgbClr val="2B1D37"/>
                </a:solidFill>
                <a:latin typeface="Arial"/>
                <a:cs typeface="Arial"/>
              </a:rPr>
              <a:t>Record</a:t>
            </a:r>
            <a:r>
              <a:rPr sz="1200" spc="-80" dirty="0">
                <a:solidFill>
                  <a:srgbClr val="2B1D37"/>
                </a:solidFill>
                <a:latin typeface="Arial"/>
                <a:cs typeface="Arial"/>
              </a:rPr>
              <a:t> </a:t>
            </a:r>
            <a:r>
              <a:rPr sz="1200" spc="-20" dirty="0">
                <a:solidFill>
                  <a:srgbClr val="2B1D37"/>
                </a:solidFill>
                <a:latin typeface="Arial"/>
                <a:cs typeface="Arial"/>
              </a:rPr>
              <a:t>Team</a:t>
            </a:r>
            <a:endParaRPr sz="1200">
              <a:latin typeface="Arial"/>
              <a:cs typeface="Arial"/>
            </a:endParaRPr>
          </a:p>
        </p:txBody>
      </p:sp>
      <p:sp>
        <p:nvSpPr>
          <p:cNvPr id="8" name="object 8"/>
          <p:cNvSpPr txBox="1"/>
          <p:nvPr/>
        </p:nvSpPr>
        <p:spPr>
          <a:xfrm>
            <a:off x="3399535" y="5148834"/>
            <a:ext cx="2120900" cy="427990"/>
          </a:xfrm>
          <a:prstGeom prst="rect">
            <a:avLst/>
          </a:prstGeom>
        </p:spPr>
        <p:txBody>
          <a:bodyPr vert="horz" wrap="square" lIns="0" tIns="12700" rIns="0" bIns="0" rtlCol="0">
            <a:spAutoFit/>
          </a:bodyPr>
          <a:lstStyle/>
          <a:p>
            <a:pPr marL="12700" marR="5080" indent="4445">
              <a:lnSpc>
                <a:spcPct val="110000"/>
              </a:lnSpc>
              <a:spcBef>
                <a:spcPts val="100"/>
              </a:spcBef>
            </a:pPr>
            <a:r>
              <a:rPr sz="1200" dirty="0">
                <a:solidFill>
                  <a:srgbClr val="2B1D37"/>
                </a:solidFill>
                <a:latin typeface="Arial"/>
                <a:cs typeface="Arial"/>
              </a:rPr>
              <a:t>General</a:t>
            </a:r>
            <a:r>
              <a:rPr sz="1200" spc="-55" dirty="0">
                <a:solidFill>
                  <a:srgbClr val="2B1D37"/>
                </a:solidFill>
                <a:latin typeface="Arial"/>
                <a:cs typeface="Arial"/>
              </a:rPr>
              <a:t> </a:t>
            </a:r>
            <a:r>
              <a:rPr sz="1200" dirty="0">
                <a:solidFill>
                  <a:srgbClr val="2B1D37"/>
                </a:solidFill>
                <a:latin typeface="Arial"/>
                <a:cs typeface="Arial"/>
              </a:rPr>
              <a:t>Medical</a:t>
            </a:r>
            <a:r>
              <a:rPr sz="1200" spc="-45" dirty="0">
                <a:solidFill>
                  <a:srgbClr val="2B1D37"/>
                </a:solidFill>
                <a:latin typeface="Arial"/>
                <a:cs typeface="Arial"/>
              </a:rPr>
              <a:t> </a:t>
            </a:r>
            <a:r>
              <a:rPr sz="1200" dirty="0">
                <a:solidFill>
                  <a:srgbClr val="2B1D37"/>
                </a:solidFill>
                <a:latin typeface="Arial"/>
                <a:cs typeface="Arial"/>
              </a:rPr>
              <a:t>Practitioner</a:t>
            </a:r>
            <a:r>
              <a:rPr sz="1200" spc="-60" dirty="0">
                <a:solidFill>
                  <a:srgbClr val="2B1D37"/>
                </a:solidFill>
                <a:latin typeface="Arial"/>
                <a:cs typeface="Arial"/>
              </a:rPr>
              <a:t> </a:t>
            </a:r>
            <a:r>
              <a:rPr sz="1200" spc="-25" dirty="0">
                <a:solidFill>
                  <a:srgbClr val="2B1D37"/>
                </a:solidFill>
                <a:latin typeface="Arial"/>
                <a:cs typeface="Arial"/>
              </a:rPr>
              <a:t>to </a:t>
            </a:r>
            <a:r>
              <a:rPr sz="1200" dirty="0">
                <a:solidFill>
                  <a:srgbClr val="2B1D37"/>
                </a:solidFill>
                <a:latin typeface="Arial"/>
                <a:cs typeface="Arial"/>
              </a:rPr>
              <a:t>complete</a:t>
            </a:r>
            <a:r>
              <a:rPr sz="1200" spc="-65" dirty="0">
                <a:solidFill>
                  <a:srgbClr val="2B1D37"/>
                </a:solidFill>
                <a:latin typeface="Arial"/>
                <a:cs typeface="Arial"/>
              </a:rPr>
              <a:t> </a:t>
            </a:r>
            <a:r>
              <a:rPr sz="1200" dirty="0">
                <a:solidFill>
                  <a:srgbClr val="2B1D37"/>
                </a:solidFill>
                <a:latin typeface="Arial"/>
                <a:cs typeface="Arial"/>
              </a:rPr>
              <a:t>Immunisation</a:t>
            </a:r>
            <a:r>
              <a:rPr sz="1200" spc="-65" dirty="0">
                <a:solidFill>
                  <a:srgbClr val="2B1D37"/>
                </a:solidFill>
                <a:latin typeface="Arial"/>
                <a:cs typeface="Arial"/>
              </a:rPr>
              <a:t> </a:t>
            </a:r>
            <a:r>
              <a:rPr sz="1200" spc="-10" dirty="0">
                <a:solidFill>
                  <a:srgbClr val="2B1D37"/>
                </a:solidFill>
                <a:latin typeface="Arial"/>
                <a:cs typeface="Arial"/>
              </a:rPr>
              <a:t>Record</a:t>
            </a:r>
            <a:endParaRPr sz="1200">
              <a:latin typeface="Arial"/>
              <a:cs typeface="Arial"/>
            </a:endParaRPr>
          </a:p>
        </p:txBody>
      </p:sp>
      <p:sp>
        <p:nvSpPr>
          <p:cNvPr id="9" name="object 9"/>
          <p:cNvSpPr txBox="1"/>
          <p:nvPr/>
        </p:nvSpPr>
        <p:spPr>
          <a:xfrm>
            <a:off x="6263385" y="5176620"/>
            <a:ext cx="1825625" cy="831215"/>
          </a:xfrm>
          <a:prstGeom prst="rect">
            <a:avLst/>
          </a:prstGeom>
        </p:spPr>
        <p:txBody>
          <a:bodyPr vert="horz" wrap="square" lIns="0" tIns="12700" rIns="0" bIns="0" rtlCol="0">
            <a:spAutoFit/>
          </a:bodyPr>
          <a:lstStyle/>
          <a:p>
            <a:pPr marL="12065" marR="5080" algn="ctr">
              <a:lnSpc>
                <a:spcPct val="110100"/>
              </a:lnSpc>
              <a:spcBef>
                <a:spcPts val="100"/>
              </a:spcBef>
            </a:pPr>
            <a:r>
              <a:rPr sz="1200" dirty="0">
                <a:solidFill>
                  <a:srgbClr val="2B1D37"/>
                </a:solidFill>
                <a:latin typeface="Arial"/>
                <a:cs typeface="Arial"/>
              </a:rPr>
              <a:t>Student</a:t>
            </a:r>
            <a:r>
              <a:rPr sz="1200" spc="-50" dirty="0">
                <a:solidFill>
                  <a:srgbClr val="2B1D37"/>
                </a:solidFill>
                <a:latin typeface="Arial"/>
                <a:cs typeface="Arial"/>
              </a:rPr>
              <a:t> </a:t>
            </a:r>
            <a:r>
              <a:rPr sz="1200" dirty="0">
                <a:solidFill>
                  <a:srgbClr val="2B1D37"/>
                </a:solidFill>
                <a:latin typeface="Arial"/>
                <a:cs typeface="Arial"/>
              </a:rPr>
              <a:t>uploads</a:t>
            </a:r>
            <a:r>
              <a:rPr sz="1200" spc="-45" dirty="0">
                <a:solidFill>
                  <a:srgbClr val="2B1D37"/>
                </a:solidFill>
                <a:latin typeface="Arial"/>
                <a:cs typeface="Arial"/>
              </a:rPr>
              <a:t> </a:t>
            </a:r>
            <a:r>
              <a:rPr sz="1200" spc="-20" dirty="0">
                <a:solidFill>
                  <a:srgbClr val="2B1D37"/>
                </a:solidFill>
                <a:latin typeface="Arial"/>
                <a:cs typeface="Arial"/>
              </a:rPr>
              <a:t>both </a:t>
            </a:r>
            <a:r>
              <a:rPr sz="1200" dirty="0">
                <a:solidFill>
                  <a:srgbClr val="2B1D37"/>
                </a:solidFill>
                <a:latin typeface="Arial"/>
                <a:cs typeface="Arial"/>
              </a:rPr>
              <a:t>completed</a:t>
            </a:r>
            <a:r>
              <a:rPr sz="1200" spc="-60" dirty="0">
                <a:solidFill>
                  <a:srgbClr val="2B1D37"/>
                </a:solidFill>
                <a:latin typeface="Arial"/>
                <a:cs typeface="Arial"/>
              </a:rPr>
              <a:t> </a:t>
            </a:r>
            <a:r>
              <a:rPr sz="1200" dirty="0">
                <a:solidFill>
                  <a:srgbClr val="2B1D37"/>
                </a:solidFill>
                <a:latin typeface="Arial"/>
                <a:cs typeface="Arial"/>
              </a:rPr>
              <a:t>forms</a:t>
            </a:r>
            <a:r>
              <a:rPr sz="1200" spc="-20" dirty="0">
                <a:solidFill>
                  <a:srgbClr val="2B1D37"/>
                </a:solidFill>
                <a:latin typeface="Arial"/>
                <a:cs typeface="Arial"/>
              </a:rPr>
              <a:t> </a:t>
            </a:r>
            <a:r>
              <a:rPr sz="1200" dirty="0">
                <a:solidFill>
                  <a:srgbClr val="2B1D37"/>
                </a:solidFill>
                <a:latin typeface="Arial"/>
                <a:cs typeface="Arial"/>
              </a:rPr>
              <a:t>to</a:t>
            </a:r>
            <a:r>
              <a:rPr sz="1200" spc="-10" dirty="0">
                <a:solidFill>
                  <a:srgbClr val="2B1D37"/>
                </a:solidFill>
                <a:latin typeface="Arial"/>
                <a:cs typeface="Arial"/>
              </a:rPr>
              <a:t> my.UQ </a:t>
            </a:r>
            <a:r>
              <a:rPr sz="1200" dirty="0">
                <a:solidFill>
                  <a:srgbClr val="2B1D37"/>
                </a:solidFill>
                <a:latin typeface="Arial"/>
                <a:cs typeface="Arial"/>
              </a:rPr>
              <a:t>using</a:t>
            </a:r>
            <a:r>
              <a:rPr sz="1200" spc="-30" dirty="0">
                <a:solidFill>
                  <a:srgbClr val="2B1D37"/>
                </a:solidFill>
                <a:latin typeface="Arial"/>
                <a:cs typeface="Arial"/>
              </a:rPr>
              <a:t> </a:t>
            </a:r>
            <a:r>
              <a:rPr sz="1200" dirty="0">
                <a:solidFill>
                  <a:srgbClr val="2B1D37"/>
                </a:solidFill>
                <a:latin typeface="Arial"/>
                <a:cs typeface="Arial"/>
              </a:rPr>
              <a:t>link</a:t>
            </a:r>
            <a:r>
              <a:rPr sz="1200" spc="-25" dirty="0">
                <a:solidFill>
                  <a:srgbClr val="2B1D37"/>
                </a:solidFill>
                <a:latin typeface="Arial"/>
                <a:cs typeface="Arial"/>
              </a:rPr>
              <a:t> </a:t>
            </a:r>
            <a:r>
              <a:rPr sz="1200" dirty="0">
                <a:solidFill>
                  <a:srgbClr val="2B1D37"/>
                </a:solidFill>
                <a:latin typeface="Arial"/>
                <a:cs typeface="Arial"/>
              </a:rPr>
              <a:t>provided</a:t>
            </a:r>
            <a:r>
              <a:rPr sz="1200" spc="-40" dirty="0">
                <a:solidFill>
                  <a:srgbClr val="2B1D37"/>
                </a:solidFill>
                <a:latin typeface="Arial"/>
                <a:cs typeface="Arial"/>
              </a:rPr>
              <a:t> </a:t>
            </a:r>
            <a:r>
              <a:rPr sz="1200" spc="-25" dirty="0">
                <a:solidFill>
                  <a:srgbClr val="2B1D37"/>
                </a:solidFill>
                <a:latin typeface="Arial"/>
                <a:cs typeface="Arial"/>
              </a:rPr>
              <a:t>in </a:t>
            </a:r>
            <a:r>
              <a:rPr sz="1200" spc="-10" dirty="0">
                <a:solidFill>
                  <a:srgbClr val="2B1D37"/>
                </a:solidFill>
                <a:latin typeface="Arial"/>
                <a:cs typeface="Arial"/>
              </a:rPr>
              <a:t>email/request.</a:t>
            </a:r>
            <a:endParaRPr sz="1200">
              <a:latin typeface="Arial"/>
              <a:cs typeface="Arial"/>
            </a:endParaRPr>
          </a:p>
        </p:txBody>
      </p:sp>
      <p:sp>
        <p:nvSpPr>
          <p:cNvPr id="10" name="object 10"/>
          <p:cNvSpPr txBox="1">
            <a:spLocks noGrp="1"/>
          </p:cNvSpPr>
          <p:nvPr>
            <p:ph type="title"/>
          </p:nvPr>
        </p:nvSpPr>
        <p:spPr>
          <a:prstGeom prst="rect">
            <a:avLst/>
          </a:prstGeom>
        </p:spPr>
        <p:txBody>
          <a:bodyPr vert="horz" wrap="square" lIns="0" tIns="12065" rIns="0" bIns="0" rtlCol="0">
            <a:spAutoFit/>
          </a:bodyPr>
          <a:lstStyle/>
          <a:p>
            <a:pPr marL="411480">
              <a:lnSpc>
                <a:spcPct val="100000"/>
              </a:lnSpc>
              <a:spcBef>
                <a:spcPts val="95"/>
              </a:spcBef>
            </a:pPr>
            <a:r>
              <a:rPr u="sng" dirty="0">
                <a:uFill>
                  <a:solidFill>
                    <a:srgbClr val="512379"/>
                  </a:solidFill>
                </a:uFill>
                <a:hlinkClick r:id="rId3"/>
              </a:rPr>
              <a:t>The</a:t>
            </a:r>
            <a:r>
              <a:rPr u="sng" spc="-110" dirty="0">
                <a:uFill>
                  <a:solidFill>
                    <a:srgbClr val="512379"/>
                  </a:solidFill>
                </a:uFill>
                <a:hlinkClick r:id="rId3"/>
              </a:rPr>
              <a:t> </a:t>
            </a:r>
            <a:r>
              <a:rPr u="sng" dirty="0">
                <a:uFill>
                  <a:solidFill>
                    <a:srgbClr val="512379"/>
                  </a:solidFill>
                </a:uFill>
                <a:hlinkClick r:id="rId3"/>
              </a:rPr>
              <a:t>Student</a:t>
            </a:r>
            <a:r>
              <a:rPr u="sng" spc="-110" dirty="0">
                <a:uFill>
                  <a:solidFill>
                    <a:srgbClr val="512379"/>
                  </a:solidFill>
                </a:uFill>
                <a:hlinkClick r:id="rId3"/>
              </a:rPr>
              <a:t> </a:t>
            </a:r>
            <a:r>
              <a:rPr u="sng" dirty="0">
                <a:uFill>
                  <a:solidFill>
                    <a:srgbClr val="512379"/>
                  </a:solidFill>
                </a:uFill>
                <a:hlinkClick r:id="rId3"/>
              </a:rPr>
              <a:t>Immunisation</a:t>
            </a:r>
            <a:r>
              <a:rPr u="sng" spc="-95" dirty="0">
                <a:uFill>
                  <a:solidFill>
                    <a:srgbClr val="512379"/>
                  </a:solidFill>
                </a:uFill>
                <a:hlinkClick r:id="rId3"/>
              </a:rPr>
              <a:t> </a:t>
            </a:r>
            <a:r>
              <a:rPr u="sng" dirty="0">
                <a:uFill>
                  <a:solidFill>
                    <a:srgbClr val="512379"/>
                  </a:solidFill>
                </a:uFill>
                <a:hlinkClick r:id="rId3"/>
              </a:rPr>
              <a:t>Evidence</a:t>
            </a:r>
            <a:r>
              <a:rPr u="sng" spc="-105" dirty="0">
                <a:uFill>
                  <a:solidFill>
                    <a:srgbClr val="512379"/>
                  </a:solidFill>
                </a:uFill>
                <a:hlinkClick r:id="rId3"/>
              </a:rPr>
              <a:t> </a:t>
            </a:r>
            <a:r>
              <a:rPr u="sng" dirty="0">
                <a:uFill>
                  <a:solidFill>
                    <a:srgbClr val="512379"/>
                  </a:solidFill>
                </a:uFill>
                <a:hlinkClick r:id="rId3"/>
              </a:rPr>
              <a:t>Record</a:t>
            </a:r>
            <a:r>
              <a:rPr u="sng" spc="-95" dirty="0">
                <a:uFill>
                  <a:solidFill>
                    <a:srgbClr val="512379"/>
                  </a:solidFill>
                </a:uFill>
                <a:hlinkClick r:id="rId3"/>
              </a:rPr>
              <a:t> </a:t>
            </a:r>
            <a:r>
              <a:rPr u="sng" spc="-10" dirty="0">
                <a:uFill>
                  <a:solidFill>
                    <a:srgbClr val="512379"/>
                  </a:solidFill>
                </a:uFill>
                <a:hlinkClick r:id="rId3"/>
              </a:rPr>
              <a:t>process:</a:t>
            </a:r>
            <a:endParaRPr u="sng" spc="-10" dirty="0">
              <a:uFill>
                <a:solidFill>
                  <a:srgbClr val="512379"/>
                </a:solidFill>
              </a:uFill>
              <a:hlinkClick r:id="rId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6145" y="1467992"/>
            <a:ext cx="11297920" cy="4893647"/>
          </a:xfrm>
          <a:prstGeom prst="rect">
            <a:avLst/>
          </a:prstGeom>
        </p:spPr>
        <p:txBody>
          <a:bodyPr vert="horz" wrap="square" lIns="0" tIns="12700" rIns="0" bIns="0" rtlCol="0">
            <a:spAutoFit/>
          </a:bodyPr>
          <a:lstStyle/>
          <a:p>
            <a:pPr marL="443865" indent="-342265">
              <a:lnSpc>
                <a:spcPct val="100000"/>
              </a:lnSpc>
              <a:spcBef>
                <a:spcPts val="100"/>
              </a:spcBef>
              <a:buClr>
                <a:srgbClr val="2B1D37"/>
              </a:buClr>
              <a:buFont typeface="Arial"/>
              <a:buAutoNum type="arabicPeriod"/>
              <a:tabLst>
                <a:tab pos="443865" algn="l"/>
              </a:tabLst>
            </a:pPr>
            <a:r>
              <a:rPr sz="1200" spc="-20" dirty="0">
                <a:solidFill>
                  <a:srgbClr val="2B1D37"/>
                </a:solidFill>
                <a:latin typeface="Arial"/>
                <a:cs typeface="Arial"/>
              </a:rPr>
              <a:t>You </a:t>
            </a:r>
            <a:r>
              <a:rPr sz="1200" dirty="0">
                <a:solidFill>
                  <a:srgbClr val="2B1D37"/>
                </a:solidFill>
                <a:latin typeface="Arial"/>
                <a:cs typeface="Arial"/>
              </a:rPr>
              <a:t>will</a:t>
            </a:r>
            <a:r>
              <a:rPr sz="1200" spc="-5" dirty="0">
                <a:solidFill>
                  <a:srgbClr val="2B1D37"/>
                </a:solidFill>
                <a:latin typeface="Arial"/>
                <a:cs typeface="Arial"/>
              </a:rPr>
              <a:t> </a:t>
            </a:r>
            <a:r>
              <a:rPr sz="1200" dirty="0">
                <a:solidFill>
                  <a:srgbClr val="2B1D37"/>
                </a:solidFill>
                <a:latin typeface="Arial"/>
                <a:cs typeface="Arial"/>
              </a:rPr>
              <a:t>be</a:t>
            </a:r>
            <a:r>
              <a:rPr sz="1200" spc="-35" dirty="0">
                <a:solidFill>
                  <a:srgbClr val="2B1D37"/>
                </a:solidFill>
                <a:latin typeface="Arial"/>
                <a:cs typeface="Arial"/>
              </a:rPr>
              <a:t> </a:t>
            </a:r>
            <a:r>
              <a:rPr sz="1200" dirty="0">
                <a:solidFill>
                  <a:srgbClr val="2B1D37"/>
                </a:solidFill>
                <a:latin typeface="Arial"/>
                <a:cs typeface="Arial"/>
              </a:rPr>
              <a:t>sent</a:t>
            </a:r>
            <a:r>
              <a:rPr sz="1200" spc="-25" dirty="0">
                <a:solidFill>
                  <a:srgbClr val="2B1D37"/>
                </a:solidFill>
                <a:latin typeface="Arial"/>
                <a:cs typeface="Arial"/>
              </a:rPr>
              <a:t> </a:t>
            </a:r>
            <a:r>
              <a:rPr sz="1200" dirty="0">
                <a:solidFill>
                  <a:srgbClr val="2B1D37"/>
                </a:solidFill>
                <a:latin typeface="Arial"/>
                <a:cs typeface="Arial"/>
              </a:rPr>
              <a:t>a</a:t>
            </a:r>
            <a:r>
              <a:rPr sz="1200" spc="-15" dirty="0">
                <a:solidFill>
                  <a:srgbClr val="2B1D37"/>
                </a:solidFill>
                <a:latin typeface="Arial"/>
                <a:cs typeface="Arial"/>
              </a:rPr>
              <a:t> </a:t>
            </a:r>
            <a:r>
              <a:rPr sz="1200" dirty="0">
                <a:solidFill>
                  <a:srgbClr val="2B1D37"/>
                </a:solidFill>
                <a:latin typeface="Arial"/>
                <a:cs typeface="Arial"/>
              </a:rPr>
              <a:t>Student</a:t>
            </a:r>
            <a:r>
              <a:rPr sz="1200" spc="-50" dirty="0">
                <a:solidFill>
                  <a:srgbClr val="2B1D37"/>
                </a:solidFill>
                <a:latin typeface="Arial"/>
                <a:cs typeface="Arial"/>
              </a:rPr>
              <a:t> </a:t>
            </a:r>
            <a:r>
              <a:rPr sz="1200" dirty="0">
                <a:solidFill>
                  <a:srgbClr val="2B1D37"/>
                </a:solidFill>
                <a:latin typeface="Arial"/>
                <a:cs typeface="Arial"/>
              </a:rPr>
              <a:t>Immunisation</a:t>
            </a:r>
            <a:r>
              <a:rPr sz="1200" spc="-50" dirty="0">
                <a:solidFill>
                  <a:srgbClr val="2B1D37"/>
                </a:solidFill>
                <a:latin typeface="Arial"/>
                <a:cs typeface="Arial"/>
              </a:rPr>
              <a:t> </a:t>
            </a:r>
            <a:r>
              <a:rPr sz="1200" dirty="0">
                <a:solidFill>
                  <a:srgbClr val="2B1D37"/>
                </a:solidFill>
                <a:latin typeface="Arial"/>
                <a:cs typeface="Arial"/>
              </a:rPr>
              <a:t>Evidence</a:t>
            </a:r>
            <a:r>
              <a:rPr sz="1200" spc="-45" dirty="0">
                <a:solidFill>
                  <a:srgbClr val="2B1D37"/>
                </a:solidFill>
                <a:latin typeface="Arial"/>
                <a:cs typeface="Arial"/>
              </a:rPr>
              <a:t> </a:t>
            </a:r>
            <a:r>
              <a:rPr sz="1200" dirty="0">
                <a:solidFill>
                  <a:srgbClr val="2B1D37"/>
                </a:solidFill>
                <a:latin typeface="Arial"/>
                <a:cs typeface="Arial"/>
              </a:rPr>
              <a:t>Request</a:t>
            </a:r>
            <a:r>
              <a:rPr sz="1200" spc="-35" dirty="0">
                <a:solidFill>
                  <a:srgbClr val="2B1D37"/>
                </a:solidFill>
                <a:latin typeface="Arial"/>
                <a:cs typeface="Arial"/>
              </a:rPr>
              <a:t> </a:t>
            </a:r>
            <a:r>
              <a:rPr sz="1200" dirty="0">
                <a:solidFill>
                  <a:srgbClr val="2B1D37"/>
                </a:solidFill>
                <a:latin typeface="Arial"/>
                <a:cs typeface="Arial"/>
              </a:rPr>
              <a:t>via</a:t>
            </a:r>
            <a:r>
              <a:rPr sz="1200" spc="-30" dirty="0">
                <a:solidFill>
                  <a:srgbClr val="2B1D37"/>
                </a:solidFill>
                <a:latin typeface="Arial"/>
                <a:cs typeface="Arial"/>
              </a:rPr>
              <a:t> </a:t>
            </a:r>
            <a:r>
              <a:rPr sz="1200" spc="-10" dirty="0">
                <a:solidFill>
                  <a:srgbClr val="2B1D37"/>
                </a:solidFill>
                <a:latin typeface="Arial"/>
                <a:cs typeface="Arial"/>
              </a:rPr>
              <a:t>my.UQ</a:t>
            </a:r>
            <a:r>
              <a:rPr sz="1200" spc="-15" dirty="0">
                <a:solidFill>
                  <a:srgbClr val="2B1D37"/>
                </a:solidFill>
                <a:latin typeface="Arial"/>
                <a:cs typeface="Arial"/>
              </a:rPr>
              <a:t> </a:t>
            </a:r>
            <a:r>
              <a:rPr sz="1200" dirty="0">
                <a:solidFill>
                  <a:srgbClr val="2B1D37"/>
                </a:solidFill>
                <a:latin typeface="Arial"/>
                <a:cs typeface="Arial"/>
              </a:rPr>
              <a:t>and</a:t>
            </a:r>
            <a:r>
              <a:rPr sz="1200" spc="-35" dirty="0">
                <a:solidFill>
                  <a:srgbClr val="2B1D37"/>
                </a:solidFill>
                <a:latin typeface="Arial"/>
                <a:cs typeface="Arial"/>
              </a:rPr>
              <a:t> </a:t>
            </a:r>
            <a:r>
              <a:rPr sz="1200" dirty="0">
                <a:solidFill>
                  <a:srgbClr val="2B1D37"/>
                </a:solidFill>
                <a:latin typeface="Arial"/>
                <a:cs typeface="Arial"/>
              </a:rPr>
              <a:t>receive</a:t>
            </a:r>
            <a:r>
              <a:rPr sz="1200" spc="-35" dirty="0">
                <a:solidFill>
                  <a:srgbClr val="2B1D37"/>
                </a:solidFill>
                <a:latin typeface="Arial"/>
                <a:cs typeface="Arial"/>
              </a:rPr>
              <a:t> </a:t>
            </a:r>
            <a:r>
              <a:rPr sz="1200" dirty="0">
                <a:solidFill>
                  <a:srgbClr val="2B1D37"/>
                </a:solidFill>
                <a:latin typeface="Arial"/>
                <a:cs typeface="Arial"/>
              </a:rPr>
              <a:t>an</a:t>
            </a:r>
            <a:r>
              <a:rPr sz="1200" spc="-20" dirty="0">
                <a:solidFill>
                  <a:srgbClr val="2B1D37"/>
                </a:solidFill>
                <a:latin typeface="Arial"/>
                <a:cs typeface="Arial"/>
              </a:rPr>
              <a:t> </a:t>
            </a:r>
            <a:r>
              <a:rPr sz="1200" dirty="0">
                <a:solidFill>
                  <a:srgbClr val="2B1D37"/>
                </a:solidFill>
                <a:latin typeface="Arial"/>
                <a:cs typeface="Arial"/>
              </a:rPr>
              <a:t>email</a:t>
            </a:r>
            <a:r>
              <a:rPr sz="1200" spc="-45" dirty="0">
                <a:solidFill>
                  <a:srgbClr val="2B1D37"/>
                </a:solidFill>
                <a:latin typeface="Arial"/>
                <a:cs typeface="Arial"/>
              </a:rPr>
              <a:t> </a:t>
            </a:r>
            <a:r>
              <a:rPr sz="1200" dirty="0">
                <a:solidFill>
                  <a:srgbClr val="2B1D37"/>
                </a:solidFill>
                <a:latin typeface="Arial"/>
                <a:cs typeface="Arial"/>
              </a:rPr>
              <a:t>with</a:t>
            </a:r>
            <a:r>
              <a:rPr sz="1200" spc="-15" dirty="0">
                <a:solidFill>
                  <a:srgbClr val="2B1D37"/>
                </a:solidFill>
                <a:latin typeface="Arial"/>
                <a:cs typeface="Arial"/>
              </a:rPr>
              <a:t> </a:t>
            </a:r>
            <a:r>
              <a:rPr sz="1200" dirty="0">
                <a:solidFill>
                  <a:srgbClr val="2B1D37"/>
                </a:solidFill>
                <a:latin typeface="Arial"/>
                <a:cs typeface="Arial"/>
              </a:rPr>
              <a:t>a</a:t>
            </a:r>
            <a:r>
              <a:rPr sz="1200" spc="-20" dirty="0">
                <a:solidFill>
                  <a:srgbClr val="2B1D37"/>
                </a:solidFill>
                <a:latin typeface="Arial"/>
                <a:cs typeface="Arial"/>
              </a:rPr>
              <a:t> </a:t>
            </a:r>
            <a:r>
              <a:rPr sz="1200" dirty="0">
                <a:solidFill>
                  <a:srgbClr val="2B1D37"/>
                </a:solidFill>
                <a:latin typeface="Arial"/>
                <a:cs typeface="Arial"/>
              </a:rPr>
              <a:t>link</a:t>
            </a:r>
            <a:r>
              <a:rPr sz="1200" spc="-20" dirty="0">
                <a:solidFill>
                  <a:srgbClr val="2B1D37"/>
                </a:solidFill>
                <a:latin typeface="Arial"/>
                <a:cs typeface="Arial"/>
              </a:rPr>
              <a:t> </a:t>
            </a:r>
            <a:r>
              <a:rPr sz="1200" dirty="0">
                <a:solidFill>
                  <a:srgbClr val="2B1D37"/>
                </a:solidFill>
                <a:latin typeface="Arial"/>
                <a:cs typeface="Arial"/>
              </a:rPr>
              <a:t>to</a:t>
            </a:r>
            <a:r>
              <a:rPr sz="1200" spc="-10" dirty="0">
                <a:solidFill>
                  <a:srgbClr val="2B1D37"/>
                </a:solidFill>
                <a:latin typeface="Arial"/>
                <a:cs typeface="Arial"/>
              </a:rPr>
              <a:t> </a:t>
            </a:r>
            <a:r>
              <a:rPr sz="1200" dirty="0">
                <a:solidFill>
                  <a:srgbClr val="2B1D37"/>
                </a:solidFill>
                <a:latin typeface="Arial"/>
                <a:cs typeface="Arial"/>
              </a:rPr>
              <a:t>submit</a:t>
            </a:r>
            <a:r>
              <a:rPr sz="1200" spc="-40" dirty="0">
                <a:solidFill>
                  <a:srgbClr val="2B1D37"/>
                </a:solidFill>
                <a:latin typeface="Arial"/>
                <a:cs typeface="Arial"/>
              </a:rPr>
              <a:t> </a:t>
            </a:r>
            <a:r>
              <a:rPr sz="1200" dirty="0">
                <a:solidFill>
                  <a:srgbClr val="2B1D37"/>
                </a:solidFill>
                <a:latin typeface="Arial"/>
                <a:cs typeface="Arial"/>
              </a:rPr>
              <a:t>your</a:t>
            </a:r>
            <a:r>
              <a:rPr sz="1200" spc="-30" dirty="0">
                <a:solidFill>
                  <a:srgbClr val="2B1D37"/>
                </a:solidFill>
                <a:latin typeface="Arial"/>
                <a:cs typeface="Arial"/>
              </a:rPr>
              <a:t> </a:t>
            </a:r>
            <a:r>
              <a:rPr sz="1200" dirty="0">
                <a:solidFill>
                  <a:srgbClr val="2B1D37"/>
                </a:solidFill>
                <a:latin typeface="Arial"/>
                <a:cs typeface="Arial"/>
              </a:rPr>
              <a:t>Student</a:t>
            </a:r>
            <a:r>
              <a:rPr sz="1200" spc="-45" dirty="0">
                <a:solidFill>
                  <a:srgbClr val="2B1D37"/>
                </a:solidFill>
                <a:latin typeface="Arial"/>
                <a:cs typeface="Arial"/>
              </a:rPr>
              <a:t> </a:t>
            </a:r>
            <a:r>
              <a:rPr sz="1200" dirty="0">
                <a:solidFill>
                  <a:srgbClr val="2B1D37"/>
                </a:solidFill>
                <a:latin typeface="Arial"/>
                <a:cs typeface="Arial"/>
              </a:rPr>
              <a:t>Immunisation</a:t>
            </a:r>
            <a:r>
              <a:rPr sz="1200" spc="-60" dirty="0">
                <a:solidFill>
                  <a:srgbClr val="2B1D37"/>
                </a:solidFill>
                <a:latin typeface="Arial"/>
                <a:cs typeface="Arial"/>
              </a:rPr>
              <a:t> </a:t>
            </a:r>
            <a:r>
              <a:rPr sz="1200" dirty="0">
                <a:solidFill>
                  <a:srgbClr val="2B1D37"/>
                </a:solidFill>
                <a:latin typeface="Arial"/>
                <a:cs typeface="Arial"/>
              </a:rPr>
              <a:t>Record</a:t>
            </a:r>
            <a:r>
              <a:rPr sz="1200" spc="-35" dirty="0">
                <a:solidFill>
                  <a:srgbClr val="2B1D37"/>
                </a:solidFill>
                <a:latin typeface="Arial"/>
                <a:cs typeface="Arial"/>
              </a:rPr>
              <a:t> </a:t>
            </a:r>
            <a:r>
              <a:rPr sz="1200" spc="-10" dirty="0">
                <a:solidFill>
                  <a:srgbClr val="2B1D37"/>
                </a:solidFill>
                <a:latin typeface="Arial"/>
                <a:cs typeface="Arial"/>
              </a:rPr>
              <a:t>form.</a:t>
            </a:r>
            <a:endParaRPr sz="1200" dirty="0">
              <a:latin typeface="Arial"/>
              <a:cs typeface="Arial"/>
            </a:endParaRPr>
          </a:p>
          <a:p>
            <a:pPr>
              <a:lnSpc>
                <a:spcPct val="100000"/>
              </a:lnSpc>
              <a:spcBef>
                <a:spcPts val="120"/>
              </a:spcBef>
              <a:buClr>
                <a:srgbClr val="2B1D37"/>
              </a:buClr>
              <a:buFont typeface="Arial"/>
              <a:buAutoNum type="arabicPeriod"/>
            </a:pPr>
            <a:endParaRPr sz="1200" dirty="0">
              <a:latin typeface="Arial"/>
              <a:cs typeface="Arial"/>
            </a:endParaRPr>
          </a:p>
          <a:p>
            <a:pPr marL="443865" indent="-342265">
              <a:lnSpc>
                <a:spcPct val="100000"/>
              </a:lnSpc>
              <a:buAutoNum type="arabicPeriod"/>
              <a:tabLst>
                <a:tab pos="443865" algn="l"/>
              </a:tabLst>
            </a:pPr>
            <a:r>
              <a:rPr sz="1200" dirty="0">
                <a:solidFill>
                  <a:srgbClr val="2B1D37"/>
                </a:solidFill>
                <a:latin typeface="Arial"/>
                <a:cs typeface="Arial"/>
              </a:rPr>
              <a:t>Ask</a:t>
            </a:r>
            <a:r>
              <a:rPr sz="1200" spc="-10" dirty="0">
                <a:solidFill>
                  <a:srgbClr val="2B1D37"/>
                </a:solidFill>
                <a:latin typeface="Arial"/>
                <a:cs typeface="Arial"/>
              </a:rPr>
              <a:t> </a:t>
            </a:r>
            <a:r>
              <a:rPr sz="1200" dirty="0">
                <a:solidFill>
                  <a:srgbClr val="2B1D37"/>
                </a:solidFill>
                <a:latin typeface="Arial"/>
                <a:cs typeface="Arial"/>
              </a:rPr>
              <a:t>your</a:t>
            </a:r>
            <a:r>
              <a:rPr sz="1200" spc="-5" dirty="0">
                <a:solidFill>
                  <a:srgbClr val="2B1D37"/>
                </a:solidFill>
                <a:latin typeface="Arial"/>
                <a:cs typeface="Arial"/>
              </a:rPr>
              <a:t> </a:t>
            </a:r>
            <a:r>
              <a:rPr sz="1200" dirty="0">
                <a:solidFill>
                  <a:srgbClr val="2B1D37"/>
                </a:solidFill>
                <a:latin typeface="Arial"/>
                <a:cs typeface="Arial"/>
              </a:rPr>
              <a:t>GP</a:t>
            </a:r>
            <a:r>
              <a:rPr sz="1200" spc="-25" dirty="0">
                <a:solidFill>
                  <a:srgbClr val="2B1D37"/>
                </a:solidFill>
                <a:latin typeface="Arial"/>
                <a:cs typeface="Arial"/>
              </a:rPr>
              <a:t> </a:t>
            </a:r>
            <a:r>
              <a:rPr sz="1200" dirty="0">
                <a:solidFill>
                  <a:srgbClr val="2B1D37"/>
                </a:solidFill>
                <a:latin typeface="Arial"/>
                <a:cs typeface="Arial"/>
              </a:rPr>
              <a:t>to</a:t>
            </a:r>
            <a:r>
              <a:rPr sz="1200" spc="-10" dirty="0">
                <a:solidFill>
                  <a:srgbClr val="2B1D37"/>
                </a:solidFill>
                <a:latin typeface="Arial"/>
                <a:cs typeface="Arial"/>
              </a:rPr>
              <a:t> </a:t>
            </a:r>
            <a:r>
              <a:rPr sz="1200" dirty="0">
                <a:solidFill>
                  <a:srgbClr val="2B1D37"/>
                </a:solidFill>
                <a:latin typeface="Arial"/>
                <a:cs typeface="Arial"/>
              </a:rPr>
              <a:t>complete</a:t>
            </a:r>
            <a:r>
              <a:rPr sz="1200" spc="-5" dirty="0">
                <a:solidFill>
                  <a:srgbClr val="2B1D37"/>
                </a:solidFill>
                <a:latin typeface="Arial"/>
                <a:cs typeface="Arial"/>
              </a:rPr>
              <a:t> </a:t>
            </a:r>
            <a:r>
              <a:rPr sz="1200" dirty="0">
                <a:solidFill>
                  <a:srgbClr val="2B1D37"/>
                </a:solidFill>
                <a:latin typeface="Arial"/>
                <a:cs typeface="Arial"/>
              </a:rPr>
              <a:t>the</a:t>
            </a:r>
            <a:r>
              <a:rPr sz="1200" spc="-45" dirty="0">
                <a:solidFill>
                  <a:srgbClr val="2B1D37"/>
                </a:solidFill>
                <a:latin typeface="Arial"/>
                <a:cs typeface="Arial"/>
              </a:rPr>
              <a:t> </a:t>
            </a:r>
            <a:r>
              <a:rPr sz="1200" dirty="0">
                <a:solidFill>
                  <a:srgbClr val="2B1D37"/>
                </a:solidFill>
                <a:latin typeface="Arial"/>
                <a:cs typeface="Arial"/>
              </a:rPr>
              <a:t>Student</a:t>
            </a:r>
            <a:r>
              <a:rPr sz="1200" spc="-40" dirty="0">
                <a:solidFill>
                  <a:srgbClr val="2B1D37"/>
                </a:solidFill>
                <a:latin typeface="Arial"/>
                <a:cs typeface="Arial"/>
              </a:rPr>
              <a:t> </a:t>
            </a:r>
            <a:r>
              <a:rPr sz="1200" dirty="0">
                <a:solidFill>
                  <a:srgbClr val="2B1D37"/>
                </a:solidFill>
                <a:latin typeface="Arial"/>
                <a:cs typeface="Arial"/>
              </a:rPr>
              <a:t>Immunisation</a:t>
            </a:r>
            <a:r>
              <a:rPr sz="1200" spc="-50" dirty="0">
                <a:solidFill>
                  <a:srgbClr val="2B1D37"/>
                </a:solidFill>
                <a:latin typeface="Arial"/>
                <a:cs typeface="Arial"/>
              </a:rPr>
              <a:t> </a:t>
            </a:r>
            <a:r>
              <a:rPr sz="1200" spc="-10" dirty="0">
                <a:solidFill>
                  <a:srgbClr val="2B1D37"/>
                </a:solidFill>
                <a:latin typeface="Arial"/>
                <a:cs typeface="Arial"/>
              </a:rPr>
              <a:t>Record</a:t>
            </a:r>
            <a:endParaRPr sz="1200" dirty="0">
              <a:latin typeface="Arial"/>
              <a:cs typeface="Arial"/>
            </a:endParaRPr>
          </a:p>
          <a:p>
            <a:pPr>
              <a:lnSpc>
                <a:spcPct val="100000"/>
              </a:lnSpc>
              <a:spcBef>
                <a:spcPts val="120"/>
              </a:spcBef>
              <a:buClr>
                <a:srgbClr val="2B1D37"/>
              </a:buClr>
              <a:buFont typeface="Arial"/>
              <a:buAutoNum type="arabicPeriod"/>
            </a:pPr>
            <a:endParaRPr sz="1200" dirty="0">
              <a:latin typeface="Arial"/>
              <a:cs typeface="Arial"/>
            </a:endParaRPr>
          </a:p>
          <a:p>
            <a:pPr marL="901700" lvl="1" indent="-342900">
              <a:lnSpc>
                <a:spcPct val="100000"/>
              </a:lnSpc>
              <a:buChar char="•"/>
              <a:tabLst>
                <a:tab pos="901700" algn="l"/>
              </a:tabLst>
            </a:pPr>
            <a:r>
              <a:rPr sz="1200" spc="-10" dirty="0">
                <a:solidFill>
                  <a:srgbClr val="2B1D37"/>
                </a:solidFill>
                <a:latin typeface="Arial"/>
                <a:cs typeface="Arial"/>
              </a:rPr>
              <a:t>Form</a:t>
            </a:r>
            <a:r>
              <a:rPr sz="1200" spc="-70" dirty="0">
                <a:solidFill>
                  <a:srgbClr val="2B1D37"/>
                </a:solidFill>
                <a:latin typeface="Arial"/>
                <a:cs typeface="Arial"/>
              </a:rPr>
              <a:t> </a:t>
            </a:r>
            <a:r>
              <a:rPr sz="1200" dirty="0">
                <a:solidFill>
                  <a:srgbClr val="2B1D37"/>
                </a:solidFill>
                <a:latin typeface="Arial"/>
                <a:cs typeface="Arial"/>
              </a:rPr>
              <a:t>A: Low</a:t>
            </a:r>
            <a:r>
              <a:rPr sz="1200" spc="-25" dirty="0">
                <a:solidFill>
                  <a:srgbClr val="2B1D37"/>
                </a:solidFill>
                <a:latin typeface="Arial"/>
                <a:cs typeface="Arial"/>
              </a:rPr>
              <a:t> </a:t>
            </a:r>
            <a:r>
              <a:rPr sz="1200" dirty="0">
                <a:solidFill>
                  <a:srgbClr val="2B1D37"/>
                </a:solidFill>
                <a:latin typeface="Arial"/>
                <a:cs typeface="Arial"/>
              </a:rPr>
              <a:t>Risk</a:t>
            </a:r>
            <a:r>
              <a:rPr sz="1200" spc="10" dirty="0">
                <a:solidFill>
                  <a:srgbClr val="2B1D37"/>
                </a:solidFill>
                <a:latin typeface="Arial"/>
                <a:cs typeface="Arial"/>
              </a:rPr>
              <a:t> </a:t>
            </a:r>
            <a:r>
              <a:rPr sz="1200" b="1" u="sng" spc="-25" dirty="0">
                <a:solidFill>
                  <a:srgbClr val="2B1D37"/>
                </a:solidFill>
                <a:uFill>
                  <a:solidFill>
                    <a:srgbClr val="2B1D37"/>
                  </a:solidFill>
                </a:uFill>
                <a:latin typeface="Arial"/>
                <a:cs typeface="Arial"/>
              </a:rPr>
              <a:t>OR;</a:t>
            </a:r>
            <a:endParaRPr sz="1200" dirty="0">
              <a:latin typeface="Arial"/>
              <a:cs typeface="Arial"/>
            </a:endParaRPr>
          </a:p>
          <a:p>
            <a:pPr lvl="1">
              <a:lnSpc>
                <a:spcPct val="100000"/>
              </a:lnSpc>
              <a:spcBef>
                <a:spcPts val="120"/>
              </a:spcBef>
              <a:buClr>
                <a:srgbClr val="2B1D37"/>
              </a:buClr>
              <a:buFont typeface="Arial"/>
              <a:buChar char="•"/>
            </a:pPr>
            <a:endParaRPr sz="1200" dirty="0">
              <a:latin typeface="Arial"/>
              <a:cs typeface="Arial"/>
            </a:endParaRPr>
          </a:p>
          <a:p>
            <a:pPr marL="901700" lvl="1" indent="-342900">
              <a:lnSpc>
                <a:spcPct val="100000"/>
              </a:lnSpc>
              <a:buChar char="•"/>
              <a:tabLst>
                <a:tab pos="901700" algn="l"/>
              </a:tabLst>
            </a:pPr>
            <a:r>
              <a:rPr sz="1200" dirty="0">
                <a:solidFill>
                  <a:srgbClr val="2B1D37"/>
                </a:solidFill>
                <a:latin typeface="Arial"/>
                <a:cs typeface="Arial"/>
              </a:rPr>
              <a:t>Form</a:t>
            </a:r>
            <a:r>
              <a:rPr sz="1200" spc="-30" dirty="0">
                <a:solidFill>
                  <a:srgbClr val="2B1D37"/>
                </a:solidFill>
                <a:latin typeface="Arial"/>
                <a:cs typeface="Arial"/>
              </a:rPr>
              <a:t> </a:t>
            </a:r>
            <a:r>
              <a:rPr sz="1200" dirty="0">
                <a:solidFill>
                  <a:srgbClr val="2B1D37"/>
                </a:solidFill>
                <a:latin typeface="Arial"/>
                <a:cs typeface="Arial"/>
              </a:rPr>
              <a:t>B:</a:t>
            </a:r>
            <a:r>
              <a:rPr sz="1200" spc="-15" dirty="0">
                <a:solidFill>
                  <a:srgbClr val="2B1D37"/>
                </a:solidFill>
                <a:latin typeface="Arial"/>
                <a:cs typeface="Arial"/>
              </a:rPr>
              <a:t> </a:t>
            </a:r>
            <a:r>
              <a:rPr sz="1200" dirty="0">
                <a:solidFill>
                  <a:srgbClr val="2B1D37"/>
                </a:solidFill>
                <a:latin typeface="Arial"/>
                <a:cs typeface="Arial"/>
              </a:rPr>
              <a:t>High</a:t>
            </a:r>
            <a:r>
              <a:rPr sz="1200" spc="-15" dirty="0">
                <a:solidFill>
                  <a:srgbClr val="2B1D37"/>
                </a:solidFill>
                <a:latin typeface="Arial"/>
                <a:cs typeface="Arial"/>
              </a:rPr>
              <a:t> </a:t>
            </a:r>
            <a:r>
              <a:rPr sz="1200" dirty="0">
                <a:solidFill>
                  <a:srgbClr val="2B1D37"/>
                </a:solidFill>
                <a:latin typeface="Arial"/>
                <a:cs typeface="Arial"/>
              </a:rPr>
              <a:t>Risk</a:t>
            </a:r>
            <a:r>
              <a:rPr sz="1200" spc="-15" dirty="0">
                <a:solidFill>
                  <a:srgbClr val="2B1D37"/>
                </a:solidFill>
                <a:latin typeface="Arial"/>
                <a:cs typeface="Arial"/>
              </a:rPr>
              <a:t> </a:t>
            </a:r>
            <a:r>
              <a:rPr sz="1200" dirty="0">
                <a:solidFill>
                  <a:srgbClr val="2B1D37"/>
                </a:solidFill>
                <a:latin typeface="Arial"/>
                <a:cs typeface="Arial"/>
              </a:rPr>
              <a:t>(only</a:t>
            </a:r>
            <a:r>
              <a:rPr sz="1200" spc="-45" dirty="0">
                <a:solidFill>
                  <a:srgbClr val="2B1D37"/>
                </a:solidFill>
                <a:latin typeface="Arial"/>
                <a:cs typeface="Arial"/>
              </a:rPr>
              <a:t> </a:t>
            </a:r>
            <a:r>
              <a:rPr sz="1200" dirty="0">
                <a:solidFill>
                  <a:srgbClr val="2B1D37"/>
                </a:solidFill>
                <a:latin typeface="Arial"/>
                <a:cs typeface="Arial"/>
              </a:rPr>
              <a:t>applicable</a:t>
            </a:r>
            <a:r>
              <a:rPr sz="1200" spc="-55" dirty="0">
                <a:solidFill>
                  <a:srgbClr val="2B1D37"/>
                </a:solidFill>
                <a:latin typeface="Arial"/>
                <a:cs typeface="Arial"/>
              </a:rPr>
              <a:t> </a:t>
            </a:r>
            <a:r>
              <a:rPr sz="1200" dirty="0">
                <a:solidFill>
                  <a:srgbClr val="2B1D37"/>
                </a:solidFill>
                <a:latin typeface="Arial"/>
                <a:cs typeface="Arial"/>
              </a:rPr>
              <a:t>to</a:t>
            </a:r>
            <a:r>
              <a:rPr sz="1200" spc="-15" dirty="0">
                <a:solidFill>
                  <a:srgbClr val="2B1D37"/>
                </a:solidFill>
                <a:latin typeface="Arial"/>
                <a:cs typeface="Arial"/>
              </a:rPr>
              <a:t> </a:t>
            </a:r>
            <a:r>
              <a:rPr sz="1200" dirty="0">
                <a:solidFill>
                  <a:srgbClr val="2B1D37"/>
                </a:solidFill>
                <a:latin typeface="Arial"/>
                <a:cs typeface="Arial"/>
              </a:rPr>
              <a:t>Nursing,</a:t>
            </a:r>
            <a:r>
              <a:rPr sz="1200" spc="-30" dirty="0">
                <a:solidFill>
                  <a:srgbClr val="2B1D37"/>
                </a:solidFill>
                <a:latin typeface="Arial"/>
                <a:cs typeface="Arial"/>
              </a:rPr>
              <a:t> </a:t>
            </a:r>
            <a:r>
              <a:rPr sz="1200" dirty="0">
                <a:solidFill>
                  <a:srgbClr val="2B1D37"/>
                </a:solidFill>
                <a:latin typeface="Arial"/>
                <a:cs typeface="Arial"/>
              </a:rPr>
              <a:t>Midwifery</a:t>
            </a:r>
            <a:r>
              <a:rPr lang="en-AU" sz="1200" spc="-25" dirty="0">
                <a:solidFill>
                  <a:srgbClr val="2B1D37"/>
                </a:solidFill>
                <a:latin typeface="Arial"/>
                <a:cs typeface="Arial"/>
              </a:rPr>
              <a:t>,</a:t>
            </a:r>
            <a:r>
              <a:rPr sz="1200" spc="-45" dirty="0">
                <a:solidFill>
                  <a:srgbClr val="2B1D37"/>
                </a:solidFill>
                <a:latin typeface="Arial"/>
                <a:cs typeface="Arial"/>
              </a:rPr>
              <a:t> </a:t>
            </a:r>
            <a:r>
              <a:rPr sz="1200" dirty="0">
                <a:solidFill>
                  <a:srgbClr val="2B1D37"/>
                </a:solidFill>
                <a:latin typeface="Arial"/>
                <a:cs typeface="Arial"/>
              </a:rPr>
              <a:t>Dentistry</a:t>
            </a:r>
            <a:r>
              <a:rPr lang="en-AU" sz="1200" dirty="0">
                <a:solidFill>
                  <a:srgbClr val="2B1D37"/>
                </a:solidFill>
                <a:latin typeface="Arial"/>
                <a:cs typeface="Arial"/>
              </a:rPr>
              <a:t> and Medicine</a:t>
            </a:r>
            <a:r>
              <a:rPr sz="1200" spc="-30" dirty="0">
                <a:solidFill>
                  <a:srgbClr val="2B1D37"/>
                </a:solidFill>
                <a:latin typeface="Arial"/>
                <a:cs typeface="Arial"/>
              </a:rPr>
              <a:t> </a:t>
            </a:r>
            <a:r>
              <a:rPr sz="1200" spc="-10" dirty="0">
                <a:solidFill>
                  <a:srgbClr val="2B1D37"/>
                </a:solidFill>
                <a:latin typeface="Arial"/>
                <a:cs typeface="Arial"/>
              </a:rPr>
              <a:t>students)</a:t>
            </a:r>
            <a:endParaRPr sz="1200" dirty="0">
              <a:latin typeface="Arial"/>
              <a:cs typeface="Arial"/>
            </a:endParaRPr>
          </a:p>
          <a:p>
            <a:pPr lvl="1">
              <a:lnSpc>
                <a:spcPct val="100000"/>
              </a:lnSpc>
              <a:spcBef>
                <a:spcPts val="120"/>
              </a:spcBef>
              <a:buClr>
                <a:srgbClr val="2B1D37"/>
              </a:buClr>
              <a:buFont typeface="Arial"/>
              <a:buChar char="•"/>
            </a:pPr>
            <a:endParaRPr sz="1200" dirty="0">
              <a:latin typeface="Arial"/>
              <a:cs typeface="Arial"/>
            </a:endParaRPr>
          </a:p>
          <a:p>
            <a:pPr marL="443865" indent="-342265">
              <a:lnSpc>
                <a:spcPct val="100000"/>
              </a:lnSpc>
              <a:buAutoNum type="arabicPeriod"/>
              <a:tabLst>
                <a:tab pos="443865" algn="l"/>
              </a:tabLst>
            </a:pPr>
            <a:r>
              <a:rPr sz="1200" dirty="0">
                <a:solidFill>
                  <a:srgbClr val="2B1D37"/>
                </a:solidFill>
                <a:latin typeface="Arial"/>
                <a:cs typeface="Arial"/>
              </a:rPr>
              <a:t>Complete</a:t>
            </a:r>
            <a:r>
              <a:rPr sz="1200" spc="-55" dirty="0">
                <a:solidFill>
                  <a:srgbClr val="2B1D37"/>
                </a:solidFill>
                <a:latin typeface="Arial"/>
                <a:cs typeface="Arial"/>
              </a:rPr>
              <a:t> </a:t>
            </a:r>
            <a:r>
              <a:rPr sz="1200" dirty="0">
                <a:solidFill>
                  <a:srgbClr val="2B1D37"/>
                </a:solidFill>
                <a:latin typeface="Arial"/>
                <a:cs typeface="Arial"/>
              </a:rPr>
              <a:t>the</a:t>
            </a:r>
            <a:r>
              <a:rPr sz="1200" spc="-40" dirty="0">
                <a:solidFill>
                  <a:srgbClr val="2B1D37"/>
                </a:solidFill>
                <a:latin typeface="Arial"/>
                <a:cs typeface="Arial"/>
              </a:rPr>
              <a:t> </a:t>
            </a:r>
            <a:r>
              <a:rPr sz="1200" dirty="0">
                <a:solidFill>
                  <a:srgbClr val="2B1D37"/>
                </a:solidFill>
                <a:latin typeface="Arial"/>
                <a:cs typeface="Arial"/>
              </a:rPr>
              <a:t>TB</a:t>
            </a:r>
            <a:r>
              <a:rPr sz="1200" spc="-20" dirty="0">
                <a:solidFill>
                  <a:srgbClr val="2B1D37"/>
                </a:solidFill>
                <a:latin typeface="Arial"/>
                <a:cs typeface="Arial"/>
              </a:rPr>
              <a:t> </a:t>
            </a:r>
            <a:r>
              <a:rPr sz="1200" dirty="0">
                <a:solidFill>
                  <a:srgbClr val="2B1D37"/>
                </a:solidFill>
                <a:latin typeface="Arial"/>
                <a:cs typeface="Arial"/>
              </a:rPr>
              <a:t>risk assessment</a:t>
            </a:r>
            <a:r>
              <a:rPr sz="1200" spc="-50" dirty="0">
                <a:solidFill>
                  <a:srgbClr val="2B1D37"/>
                </a:solidFill>
                <a:latin typeface="Arial"/>
                <a:cs typeface="Arial"/>
              </a:rPr>
              <a:t> </a:t>
            </a:r>
            <a:r>
              <a:rPr sz="1200" dirty="0">
                <a:solidFill>
                  <a:srgbClr val="2B1D37"/>
                </a:solidFill>
                <a:latin typeface="Arial"/>
                <a:cs typeface="Arial"/>
              </a:rPr>
              <a:t>form</a:t>
            </a:r>
            <a:r>
              <a:rPr sz="1200" spc="-30" dirty="0">
                <a:solidFill>
                  <a:srgbClr val="2B1D37"/>
                </a:solidFill>
                <a:latin typeface="Arial"/>
                <a:cs typeface="Arial"/>
              </a:rPr>
              <a:t> </a:t>
            </a:r>
            <a:r>
              <a:rPr sz="1200" dirty="0">
                <a:solidFill>
                  <a:srgbClr val="2B1D37"/>
                </a:solidFill>
                <a:latin typeface="Arial"/>
                <a:cs typeface="Arial"/>
              </a:rPr>
              <a:t>yourself</a:t>
            </a:r>
            <a:r>
              <a:rPr sz="1200" spc="-30" dirty="0">
                <a:solidFill>
                  <a:srgbClr val="2B1D37"/>
                </a:solidFill>
                <a:latin typeface="Arial"/>
                <a:cs typeface="Arial"/>
              </a:rPr>
              <a:t> </a:t>
            </a:r>
            <a:r>
              <a:rPr sz="1200" dirty="0">
                <a:solidFill>
                  <a:srgbClr val="2B1D37"/>
                </a:solidFill>
                <a:latin typeface="Arial"/>
                <a:cs typeface="Arial"/>
              </a:rPr>
              <a:t>and</a:t>
            </a:r>
            <a:r>
              <a:rPr sz="1200" spc="-30" dirty="0">
                <a:solidFill>
                  <a:srgbClr val="2B1D37"/>
                </a:solidFill>
                <a:latin typeface="Arial"/>
                <a:cs typeface="Arial"/>
              </a:rPr>
              <a:t> </a:t>
            </a:r>
            <a:r>
              <a:rPr sz="1200" dirty="0">
                <a:solidFill>
                  <a:srgbClr val="2B1D37"/>
                </a:solidFill>
                <a:latin typeface="Arial"/>
                <a:cs typeface="Arial"/>
              </a:rPr>
              <a:t>submit</a:t>
            </a:r>
            <a:r>
              <a:rPr sz="1200" spc="-40" dirty="0">
                <a:solidFill>
                  <a:srgbClr val="2B1D37"/>
                </a:solidFill>
                <a:latin typeface="Arial"/>
                <a:cs typeface="Arial"/>
              </a:rPr>
              <a:t> </a:t>
            </a:r>
            <a:r>
              <a:rPr sz="1200" dirty="0">
                <a:solidFill>
                  <a:srgbClr val="2B1D37"/>
                </a:solidFill>
                <a:latin typeface="Arial"/>
                <a:cs typeface="Arial"/>
              </a:rPr>
              <a:t>it</a:t>
            </a:r>
            <a:r>
              <a:rPr sz="1200" spc="-35" dirty="0">
                <a:solidFill>
                  <a:srgbClr val="2B1D37"/>
                </a:solidFill>
                <a:latin typeface="Arial"/>
                <a:cs typeface="Arial"/>
              </a:rPr>
              <a:t> </a:t>
            </a:r>
            <a:r>
              <a:rPr sz="1200" u="sng" dirty="0">
                <a:solidFill>
                  <a:srgbClr val="2B1D37"/>
                </a:solidFill>
                <a:uFill>
                  <a:solidFill>
                    <a:srgbClr val="2B1D37"/>
                  </a:solidFill>
                </a:uFill>
                <a:latin typeface="Arial"/>
                <a:cs typeface="Arial"/>
              </a:rPr>
              <a:t>with</a:t>
            </a:r>
            <a:r>
              <a:rPr sz="1200" u="none" spc="-10" dirty="0">
                <a:solidFill>
                  <a:srgbClr val="2B1D37"/>
                </a:solidFill>
                <a:latin typeface="Arial"/>
                <a:cs typeface="Arial"/>
              </a:rPr>
              <a:t> </a:t>
            </a:r>
            <a:r>
              <a:rPr sz="1200" u="none" dirty="0">
                <a:solidFill>
                  <a:srgbClr val="2B1D37"/>
                </a:solidFill>
                <a:latin typeface="Arial"/>
                <a:cs typeface="Arial"/>
              </a:rPr>
              <a:t>your</a:t>
            </a:r>
            <a:r>
              <a:rPr sz="1200" u="none" spc="-10" dirty="0">
                <a:solidFill>
                  <a:srgbClr val="2B1D37"/>
                </a:solidFill>
                <a:latin typeface="Arial"/>
                <a:cs typeface="Arial"/>
              </a:rPr>
              <a:t> </a:t>
            </a:r>
            <a:r>
              <a:rPr sz="1200" u="none" dirty="0">
                <a:solidFill>
                  <a:srgbClr val="2B1D37"/>
                </a:solidFill>
                <a:latin typeface="Arial"/>
                <a:cs typeface="Arial"/>
              </a:rPr>
              <a:t>immunisation</a:t>
            </a:r>
            <a:r>
              <a:rPr sz="1200" u="none" spc="-45" dirty="0">
                <a:solidFill>
                  <a:srgbClr val="2B1D37"/>
                </a:solidFill>
                <a:latin typeface="Arial"/>
                <a:cs typeface="Arial"/>
              </a:rPr>
              <a:t> </a:t>
            </a:r>
            <a:r>
              <a:rPr sz="1200" u="none" dirty="0">
                <a:solidFill>
                  <a:srgbClr val="2B1D37"/>
                </a:solidFill>
                <a:latin typeface="Arial"/>
                <a:cs typeface="Arial"/>
              </a:rPr>
              <a:t>record</a:t>
            </a:r>
            <a:r>
              <a:rPr sz="1200" u="none" spc="-35" dirty="0">
                <a:solidFill>
                  <a:srgbClr val="2B1D37"/>
                </a:solidFill>
                <a:latin typeface="Arial"/>
                <a:cs typeface="Arial"/>
              </a:rPr>
              <a:t> </a:t>
            </a:r>
            <a:r>
              <a:rPr sz="1200" u="none" spc="-10" dirty="0">
                <a:solidFill>
                  <a:srgbClr val="2B1D37"/>
                </a:solidFill>
                <a:latin typeface="Arial"/>
                <a:cs typeface="Arial"/>
              </a:rPr>
              <a:t>form.</a:t>
            </a:r>
            <a:endParaRPr sz="1200" dirty="0">
              <a:latin typeface="Arial"/>
              <a:cs typeface="Arial"/>
            </a:endParaRPr>
          </a:p>
          <a:p>
            <a:pPr>
              <a:lnSpc>
                <a:spcPct val="100000"/>
              </a:lnSpc>
              <a:spcBef>
                <a:spcPts val="120"/>
              </a:spcBef>
              <a:buClr>
                <a:srgbClr val="2B1D37"/>
              </a:buClr>
              <a:buFont typeface="Arial"/>
              <a:buAutoNum type="arabicPeriod"/>
            </a:pPr>
            <a:endParaRPr sz="1200" dirty="0">
              <a:latin typeface="Arial"/>
              <a:cs typeface="Arial"/>
            </a:endParaRPr>
          </a:p>
          <a:p>
            <a:pPr marL="443865" marR="68580" indent="-342900">
              <a:lnSpc>
                <a:spcPct val="100000"/>
              </a:lnSpc>
              <a:buAutoNum type="arabicPeriod"/>
              <a:tabLst>
                <a:tab pos="443865" algn="l"/>
              </a:tabLst>
            </a:pPr>
            <a:r>
              <a:rPr sz="1200" spc="-20" dirty="0">
                <a:solidFill>
                  <a:srgbClr val="2B1D37"/>
                </a:solidFill>
                <a:latin typeface="Arial"/>
                <a:cs typeface="Arial"/>
              </a:rPr>
              <a:t>Your</a:t>
            </a:r>
            <a:r>
              <a:rPr sz="1200" spc="-30" dirty="0">
                <a:solidFill>
                  <a:srgbClr val="2B1D37"/>
                </a:solidFill>
                <a:latin typeface="Arial"/>
                <a:cs typeface="Arial"/>
              </a:rPr>
              <a:t> </a:t>
            </a:r>
            <a:r>
              <a:rPr sz="1200" dirty="0">
                <a:solidFill>
                  <a:srgbClr val="2B1D37"/>
                </a:solidFill>
                <a:latin typeface="Arial"/>
                <a:cs typeface="Arial"/>
              </a:rPr>
              <a:t>Immunisation</a:t>
            </a:r>
            <a:r>
              <a:rPr sz="1200" spc="-45" dirty="0">
                <a:solidFill>
                  <a:srgbClr val="2B1D37"/>
                </a:solidFill>
                <a:latin typeface="Arial"/>
                <a:cs typeface="Arial"/>
              </a:rPr>
              <a:t> </a:t>
            </a:r>
            <a:r>
              <a:rPr sz="1200" dirty="0">
                <a:solidFill>
                  <a:srgbClr val="2B1D37"/>
                </a:solidFill>
                <a:latin typeface="Arial"/>
                <a:cs typeface="Arial"/>
              </a:rPr>
              <a:t>forms</a:t>
            </a:r>
            <a:r>
              <a:rPr sz="1200" spc="-30" dirty="0">
                <a:solidFill>
                  <a:srgbClr val="2B1D37"/>
                </a:solidFill>
                <a:latin typeface="Arial"/>
                <a:cs typeface="Arial"/>
              </a:rPr>
              <a:t> </a:t>
            </a:r>
            <a:r>
              <a:rPr sz="1200" dirty="0">
                <a:solidFill>
                  <a:srgbClr val="2B1D37"/>
                </a:solidFill>
                <a:latin typeface="Arial"/>
                <a:cs typeface="Arial"/>
              </a:rPr>
              <a:t>are</a:t>
            </a:r>
            <a:r>
              <a:rPr sz="1200" spc="-20" dirty="0">
                <a:solidFill>
                  <a:srgbClr val="2B1D37"/>
                </a:solidFill>
                <a:latin typeface="Arial"/>
                <a:cs typeface="Arial"/>
              </a:rPr>
              <a:t> </a:t>
            </a:r>
            <a:r>
              <a:rPr sz="1200" dirty="0">
                <a:solidFill>
                  <a:srgbClr val="2B1D37"/>
                </a:solidFill>
                <a:latin typeface="Arial"/>
                <a:cs typeface="Arial"/>
              </a:rPr>
              <a:t>processed</a:t>
            </a:r>
            <a:r>
              <a:rPr sz="1200" spc="-35" dirty="0">
                <a:solidFill>
                  <a:srgbClr val="2B1D37"/>
                </a:solidFill>
                <a:latin typeface="Arial"/>
                <a:cs typeface="Arial"/>
              </a:rPr>
              <a:t> </a:t>
            </a:r>
            <a:r>
              <a:rPr sz="1200" dirty="0">
                <a:solidFill>
                  <a:srgbClr val="2B1D37"/>
                </a:solidFill>
                <a:latin typeface="Arial"/>
                <a:cs typeface="Arial"/>
              </a:rPr>
              <a:t>by</a:t>
            </a:r>
            <a:r>
              <a:rPr sz="1200" spc="-20" dirty="0">
                <a:solidFill>
                  <a:srgbClr val="2B1D37"/>
                </a:solidFill>
                <a:latin typeface="Arial"/>
                <a:cs typeface="Arial"/>
              </a:rPr>
              <a:t> </a:t>
            </a:r>
            <a:r>
              <a:rPr sz="1200" dirty="0">
                <a:solidFill>
                  <a:srgbClr val="2B1D37"/>
                </a:solidFill>
                <a:latin typeface="Arial"/>
                <a:cs typeface="Arial"/>
              </a:rPr>
              <a:t>the</a:t>
            </a:r>
            <a:r>
              <a:rPr sz="1200" spc="-15" dirty="0">
                <a:solidFill>
                  <a:srgbClr val="2B1D37"/>
                </a:solidFill>
                <a:latin typeface="Arial"/>
                <a:cs typeface="Arial"/>
              </a:rPr>
              <a:t> </a:t>
            </a:r>
            <a:r>
              <a:rPr sz="1200" dirty="0">
                <a:solidFill>
                  <a:srgbClr val="2B1D37"/>
                </a:solidFill>
                <a:latin typeface="Arial"/>
                <a:cs typeface="Arial"/>
              </a:rPr>
              <a:t>UQ</a:t>
            </a:r>
            <a:r>
              <a:rPr sz="1200" spc="-5" dirty="0">
                <a:solidFill>
                  <a:srgbClr val="2B1D37"/>
                </a:solidFill>
                <a:latin typeface="Arial"/>
                <a:cs typeface="Arial"/>
              </a:rPr>
              <a:t> </a:t>
            </a:r>
            <a:r>
              <a:rPr sz="1200" dirty="0">
                <a:solidFill>
                  <a:srgbClr val="2B1D37"/>
                </a:solidFill>
                <a:latin typeface="Arial"/>
                <a:cs typeface="Arial"/>
              </a:rPr>
              <a:t>Immunisation</a:t>
            </a:r>
            <a:r>
              <a:rPr sz="1200" spc="-35" dirty="0">
                <a:solidFill>
                  <a:srgbClr val="2B1D37"/>
                </a:solidFill>
                <a:latin typeface="Arial"/>
                <a:cs typeface="Arial"/>
              </a:rPr>
              <a:t> </a:t>
            </a:r>
            <a:r>
              <a:rPr sz="1200" dirty="0">
                <a:solidFill>
                  <a:srgbClr val="2B1D37"/>
                </a:solidFill>
                <a:latin typeface="Arial"/>
                <a:cs typeface="Arial"/>
              </a:rPr>
              <a:t>Record</a:t>
            </a:r>
            <a:r>
              <a:rPr sz="1200" spc="-55" dirty="0">
                <a:solidFill>
                  <a:srgbClr val="2B1D37"/>
                </a:solidFill>
                <a:latin typeface="Arial"/>
                <a:cs typeface="Arial"/>
              </a:rPr>
              <a:t> </a:t>
            </a:r>
            <a:r>
              <a:rPr sz="1200" spc="-25" dirty="0">
                <a:solidFill>
                  <a:srgbClr val="2B1D37"/>
                </a:solidFill>
                <a:latin typeface="Arial"/>
                <a:cs typeface="Arial"/>
              </a:rPr>
              <a:t>Team</a:t>
            </a:r>
            <a:r>
              <a:rPr sz="1200" spc="-30" dirty="0">
                <a:solidFill>
                  <a:srgbClr val="2B1D37"/>
                </a:solidFill>
                <a:latin typeface="Arial"/>
                <a:cs typeface="Arial"/>
              </a:rPr>
              <a:t> </a:t>
            </a:r>
            <a:r>
              <a:rPr sz="1200" dirty="0">
                <a:solidFill>
                  <a:srgbClr val="2B1D37"/>
                </a:solidFill>
                <a:latin typeface="Arial"/>
                <a:cs typeface="Arial"/>
              </a:rPr>
              <a:t>(IRT),</a:t>
            </a:r>
            <a:r>
              <a:rPr sz="1200" spc="5" dirty="0">
                <a:solidFill>
                  <a:srgbClr val="2B1D37"/>
                </a:solidFill>
                <a:latin typeface="Arial"/>
                <a:cs typeface="Arial"/>
              </a:rPr>
              <a:t> </a:t>
            </a:r>
            <a:r>
              <a:rPr sz="1200" dirty="0">
                <a:solidFill>
                  <a:srgbClr val="2B1D37"/>
                </a:solidFill>
                <a:latin typeface="Arial"/>
                <a:cs typeface="Arial"/>
              </a:rPr>
              <a:t>and</a:t>
            </a:r>
            <a:r>
              <a:rPr sz="1200" spc="-40" dirty="0">
                <a:solidFill>
                  <a:srgbClr val="2B1D37"/>
                </a:solidFill>
                <a:latin typeface="Arial"/>
                <a:cs typeface="Arial"/>
              </a:rPr>
              <a:t> </a:t>
            </a:r>
            <a:r>
              <a:rPr sz="1200" dirty="0">
                <a:solidFill>
                  <a:srgbClr val="2B1D37"/>
                </a:solidFill>
                <a:latin typeface="Arial"/>
                <a:cs typeface="Arial"/>
              </a:rPr>
              <a:t>they</a:t>
            </a:r>
            <a:r>
              <a:rPr sz="1200" spc="-20" dirty="0">
                <a:solidFill>
                  <a:srgbClr val="2B1D37"/>
                </a:solidFill>
                <a:latin typeface="Arial"/>
                <a:cs typeface="Arial"/>
              </a:rPr>
              <a:t> </a:t>
            </a:r>
            <a:r>
              <a:rPr sz="1200" dirty="0">
                <a:solidFill>
                  <a:srgbClr val="2B1D37"/>
                </a:solidFill>
                <a:latin typeface="Arial"/>
                <a:cs typeface="Arial"/>
              </a:rPr>
              <a:t>will</a:t>
            </a:r>
            <a:r>
              <a:rPr sz="1200" spc="5" dirty="0">
                <a:solidFill>
                  <a:srgbClr val="2B1D37"/>
                </a:solidFill>
                <a:latin typeface="Arial"/>
                <a:cs typeface="Arial"/>
              </a:rPr>
              <a:t> </a:t>
            </a:r>
            <a:r>
              <a:rPr sz="1200" dirty="0">
                <a:solidFill>
                  <a:srgbClr val="2B1D37"/>
                </a:solidFill>
                <a:latin typeface="Arial"/>
                <a:cs typeface="Arial"/>
              </a:rPr>
              <a:t>leave</a:t>
            </a:r>
            <a:r>
              <a:rPr sz="1200" spc="-30" dirty="0">
                <a:solidFill>
                  <a:srgbClr val="2B1D37"/>
                </a:solidFill>
                <a:latin typeface="Arial"/>
                <a:cs typeface="Arial"/>
              </a:rPr>
              <a:t> </a:t>
            </a:r>
            <a:r>
              <a:rPr sz="1200" dirty="0">
                <a:solidFill>
                  <a:srgbClr val="2B1D37"/>
                </a:solidFill>
                <a:latin typeface="Arial"/>
                <a:cs typeface="Arial"/>
              </a:rPr>
              <a:t>comments</a:t>
            </a:r>
            <a:r>
              <a:rPr sz="1200" spc="-40" dirty="0">
                <a:solidFill>
                  <a:srgbClr val="2B1D37"/>
                </a:solidFill>
                <a:latin typeface="Arial"/>
                <a:cs typeface="Arial"/>
              </a:rPr>
              <a:t> </a:t>
            </a:r>
            <a:r>
              <a:rPr sz="1200" dirty="0">
                <a:solidFill>
                  <a:srgbClr val="2B1D37"/>
                </a:solidFill>
                <a:latin typeface="Arial"/>
                <a:cs typeface="Arial"/>
              </a:rPr>
              <a:t>in</a:t>
            </a:r>
            <a:r>
              <a:rPr sz="1200" spc="-15" dirty="0">
                <a:solidFill>
                  <a:srgbClr val="2B1D37"/>
                </a:solidFill>
                <a:latin typeface="Arial"/>
                <a:cs typeface="Arial"/>
              </a:rPr>
              <a:t> </a:t>
            </a:r>
            <a:r>
              <a:rPr sz="1200" dirty="0">
                <a:solidFill>
                  <a:srgbClr val="2B1D37"/>
                </a:solidFill>
                <a:latin typeface="Arial"/>
                <a:cs typeface="Arial"/>
              </a:rPr>
              <a:t>the</a:t>
            </a:r>
            <a:r>
              <a:rPr sz="1200" spc="-15" dirty="0">
                <a:solidFill>
                  <a:srgbClr val="2B1D37"/>
                </a:solidFill>
                <a:latin typeface="Arial"/>
                <a:cs typeface="Arial"/>
              </a:rPr>
              <a:t> </a:t>
            </a:r>
            <a:r>
              <a:rPr sz="1200" spc="-10" dirty="0">
                <a:solidFill>
                  <a:srgbClr val="2B1D37"/>
                </a:solidFill>
                <a:latin typeface="Arial"/>
                <a:cs typeface="Arial"/>
              </a:rPr>
              <a:t>request</a:t>
            </a:r>
            <a:r>
              <a:rPr sz="1200" spc="-90" dirty="0">
                <a:solidFill>
                  <a:srgbClr val="2B1D37"/>
                </a:solidFill>
                <a:latin typeface="Arial"/>
                <a:cs typeface="Arial"/>
              </a:rPr>
              <a:t> </a:t>
            </a:r>
            <a:r>
              <a:rPr sz="1200" dirty="0">
                <a:solidFill>
                  <a:srgbClr val="2B1D37"/>
                </a:solidFill>
                <a:latin typeface="Arial"/>
                <a:cs typeface="Arial"/>
              </a:rPr>
              <a:t>and</a:t>
            </a:r>
            <a:r>
              <a:rPr sz="1200" spc="-25" dirty="0">
                <a:solidFill>
                  <a:srgbClr val="2B1D37"/>
                </a:solidFill>
                <a:latin typeface="Arial"/>
                <a:cs typeface="Arial"/>
              </a:rPr>
              <a:t> </a:t>
            </a:r>
            <a:r>
              <a:rPr sz="1200" dirty="0">
                <a:solidFill>
                  <a:srgbClr val="2B1D37"/>
                </a:solidFill>
                <a:latin typeface="Arial"/>
                <a:cs typeface="Arial"/>
              </a:rPr>
              <a:t>send</a:t>
            </a:r>
            <a:r>
              <a:rPr sz="1200" spc="-25" dirty="0">
                <a:solidFill>
                  <a:srgbClr val="2B1D37"/>
                </a:solidFill>
                <a:latin typeface="Arial"/>
                <a:cs typeface="Arial"/>
              </a:rPr>
              <a:t> </a:t>
            </a:r>
            <a:r>
              <a:rPr sz="1200" dirty="0">
                <a:solidFill>
                  <a:srgbClr val="2B1D37"/>
                </a:solidFill>
                <a:latin typeface="Arial"/>
                <a:cs typeface="Arial"/>
              </a:rPr>
              <a:t>you</a:t>
            </a:r>
            <a:r>
              <a:rPr sz="1200" spc="-20" dirty="0">
                <a:solidFill>
                  <a:srgbClr val="2B1D37"/>
                </a:solidFill>
                <a:latin typeface="Arial"/>
                <a:cs typeface="Arial"/>
              </a:rPr>
              <a:t> </a:t>
            </a:r>
            <a:r>
              <a:rPr sz="1200" dirty="0">
                <a:solidFill>
                  <a:srgbClr val="2B1D37"/>
                </a:solidFill>
                <a:latin typeface="Arial"/>
                <a:cs typeface="Arial"/>
              </a:rPr>
              <a:t>an</a:t>
            </a:r>
            <a:r>
              <a:rPr sz="1200" spc="-15" dirty="0">
                <a:solidFill>
                  <a:srgbClr val="2B1D37"/>
                </a:solidFill>
                <a:latin typeface="Arial"/>
                <a:cs typeface="Arial"/>
              </a:rPr>
              <a:t> </a:t>
            </a:r>
            <a:r>
              <a:rPr sz="1200" dirty="0">
                <a:solidFill>
                  <a:srgbClr val="2B1D37"/>
                </a:solidFill>
                <a:latin typeface="Arial"/>
                <a:cs typeface="Arial"/>
              </a:rPr>
              <a:t>email</a:t>
            </a:r>
            <a:r>
              <a:rPr sz="1200" spc="-45" dirty="0">
                <a:solidFill>
                  <a:srgbClr val="2B1D37"/>
                </a:solidFill>
                <a:latin typeface="Arial"/>
                <a:cs typeface="Arial"/>
              </a:rPr>
              <a:t> </a:t>
            </a:r>
            <a:r>
              <a:rPr sz="1200" dirty="0">
                <a:solidFill>
                  <a:srgbClr val="2B1D37"/>
                </a:solidFill>
                <a:latin typeface="Arial"/>
                <a:cs typeface="Arial"/>
              </a:rPr>
              <a:t>if </a:t>
            </a:r>
            <a:r>
              <a:rPr sz="1200" spc="-25" dirty="0">
                <a:solidFill>
                  <a:srgbClr val="2B1D37"/>
                </a:solidFill>
                <a:latin typeface="Arial"/>
                <a:cs typeface="Arial"/>
              </a:rPr>
              <a:t>any </a:t>
            </a:r>
            <a:r>
              <a:rPr sz="1200" dirty="0">
                <a:solidFill>
                  <a:srgbClr val="2B1D37"/>
                </a:solidFill>
                <a:latin typeface="Arial"/>
                <a:cs typeface="Arial"/>
              </a:rPr>
              <a:t>requirements</a:t>
            </a:r>
            <a:r>
              <a:rPr sz="1200" spc="-55" dirty="0">
                <a:solidFill>
                  <a:srgbClr val="2B1D37"/>
                </a:solidFill>
                <a:latin typeface="Arial"/>
                <a:cs typeface="Arial"/>
              </a:rPr>
              <a:t> </a:t>
            </a:r>
            <a:r>
              <a:rPr sz="1200" dirty="0">
                <a:solidFill>
                  <a:srgbClr val="2B1D37"/>
                </a:solidFill>
                <a:latin typeface="Arial"/>
                <a:cs typeface="Arial"/>
              </a:rPr>
              <a:t>are</a:t>
            </a:r>
            <a:r>
              <a:rPr sz="1200" spc="-25" dirty="0">
                <a:solidFill>
                  <a:srgbClr val="2B1D37"/>
                </a:solidFill>
                <a:latin typeface="Arial"/>
                <a:cs typeface="Arial"/>
              </a:rPr>
              <a:t> </a:t>
            </a:r>
            <a:r>
              <a:rPr sz="1200" spc="-10" dirty="0">
                <a:solidFill>
                  <a:srgbClr val="2B1D37"/>
                </a:solidFill>
                <a:latin typeface="Arial"/>
                <a:cs typeface="Arial"/>
              </a:rPr>
              <a:t>outstanding.</a:t>
            </a:r>
            <a:endParaRPr sz="1200" dirty="0">
              <a:latin typeface="Arial"/>
              <a:cs typeface="Arial"/>
            </a:endParaRPr>
          </a:p>
          <a:p>
            <a:pPr>
              <a:lnSpc>
                <a:spcPct val="100000"/>
              </a:lnSpc>
              <a:spcBef>
                <a:spcPts val="120"/>
              </a:spcBef>
              <a:buClr>
                <a:srgbClr val="2B1D37"/>
              </a:buClr>
              <a:buFont typeface="Arial"/>
              <a:buAutoNum type="arabicPeriod"/>
            </a:pPr>
            <a:endParaRPr sz="1200" dirty="0">
              <a:latin typeface="Arial"/>
              <a:cs typeface="Arial"/>
            </a:endParaRPr>
          </a:p>
          <a:p>
            <a:pPr marL="443865" indent="-342265">
              <a:lnSpc>
                <a:spcPct val="100000"/>
              </a:lnSpc>
              <a:buAutoNum type="arabicPeriod"/>
              <a:tabLst>
                <a:tab pos="443865" algn="l"/>
              </a:tabLst>
            </a:pPr>
            <a:r>
              <a:rPr sz="1200" dirty="0">
                <a:solidFill>
                  <a:srgbClr val="2B1D37"/>
                </a:solidFill>
                <a:latin typeface="Arial"/>
                <a:cs typeface="Arial"/>
              </a:rPr>
              <a:t>If</a:t>
            </a:r>
            <a:r>
              <a:rPr sz="1200" spc="-5" dirty="0">
                <a:solidFill>
                  <a:srgbClr val="2B1D37"/>
                </a:solidFill>
                <a:latin typeface="Arial"/>
                <a:cs typeface="Arial"/>
              </a:rPr>
              <a:t> </a:t>
            </a:r>
            <a:r>
              <a:rPr sz="1200" dirty="0">
                <a:solidFill>
                  <a:srgbClr val="2B1D37"/>
                </a:solidFill>
                <a:latin typeface="Arial"/>
                <a:cs typeface="Arial"/>
              </a:rPr>
              <a:t>you have</a:t>
            </a:r>
            <a:r>
              <a:rPr sz="1200" spc="-10" dirty="0">
                <a:solidFill>
                  <a:srgbClr val="2B1D37"/>
                </a:solidFill>
                <a:latin typeface="Arial"/>
                <a:cs typeface="Arial"/>
              </a:rPr>
              <a:t> </a:t>
            </a:r>
            <a:r>
              <a:rPr sz="1200" dirty="0">
                <a:solidFill>
                  <a:srgbClr val="2B1D37"/>
                </a:solidFill>
                <a:latin typeface="Arial"/>
                <a:cs typeface="Arial"/>
              </a:rPr>
              <a:t>completed</a:t>
            </a:r>
            <a:r>
              <a:rPr sz="1200" spc="-40" dirty="0">
                <a:solidFill>
                  <a:srgbClr val="2B1D37"/>
                </a:solidFill>
                <a:latin typeface="Arial"/>
                <a:cs typeface="Arial"/>
              </a:rPr>
              <a:t> </a:t>
            </a:r>
            <a:r>
              <a:rPr sz="1200" dirty="0">
                <a:solidFill>
                  <a:srgbClr val="2B1D37"/>
                </a:solidFill>
                <a:latin typeface="Arial"/>
                <a:cs typeface="Arial"/>
              </a:rPr>
              <a:t>2 doses</a:t>
            </a:r>
            <a:r>
              <a:rPr sz="1200" spc="-35" dirty="0">
                <a:solidFill>
                  <a:srgbClr val="2B1D37"/>
                </a:solidFill>
                <a:latin typeface="Arial"/>
                <a:cs typeface="Arial"/>
              </a:rPr>
              <a:t> </a:t>
            </a:r>
            <a:r>
              <a:rPr sz="1200" dirty="0">
                <a:solidFill>
                  <a:srgbClr val="2B1D37"/>
                </a:solidFill>
                <a:latin typeface="Arial"/>
                <a:cs typeface="Arial"/>
              </a:rPr>
              <a:t>of your</a:t>
            </a:r>
            <a:r>
              <a:rPr sz="1200" spc="-10" dirty="0">
                <a:solidFill>
                  <a:srgbClr val="2B1D37"/>
                </a:solidFill>
                <a:latin typeface="Arial"/>
                <a:cs typeface="Arial"/>
              </a:rPr>
              <a:t> </a:t>
            </a:r>
            <a:r>
              <a:rPr sz="1200" dirty="0">
                <a:solidFill>
                  <a:srgbClr val="2B1D37"/>
                </a:solidFill>
                <a:latin typeface="Arial"/>
                <a:cs typeface="Arial"/>
              </a:rPr>
              <a:t>Hep</a:t>
            </a:r>
            <a:r>
              <a:rPr sz="1200" spc="-20" dirty="0">
                <a:solidFill>
                  <a:srgbClr val="2B1D37"/>
                </a:solidFill>
                <a:latin typeface="Arial"/>
                <a:cs typeface="Arial"/>
              </a:rPr>
              <a:t> </a:t>
            </a:r>
            <a:r>
              <a:rPr sz="1200" dirty="0">
                <a:solidFill>
                  <a:srgbClr val="2B1D37"/>
                </a:solidFill>
                <a:latin typeface="Arial"/>
                <a:cs typeface="Arial"/>
              </a:rPr>
              <a:t>B vaccination</a:t>
            </a:r>
            <a:r>
              <a:rPr sz="1200" spc="-35" dirty="0">
                <a:solidFill>
                  <a:srgbClr val="2B1D37"/>
                </a:solidFill>
                <a:latin typeface="Arial"/>
                <a:cs typeface="Arial"/>
              </a:rPr>
              <a:t> </a:t>
            </a:r>
            <a:r>
              <a:rPr sz="1200" dirty="0">
                <a:solidFill>
                  <a:srgbClr val="2B1D37"/>
                </a:solidFill>
                <a:latin typeface="Arial"/>
                <a:cs typeface="Arial"/>
              </a:rPr>
              <a:t>schedule</a:t>
            </a:r>
            <a:r>
              <a:rPr sz="1200" spc="-45" dirty="0">
                <a:solidFill>
                  <a:srgbClr val="2B1D37"/>
                </a:solidFill>
                <a:latin typeface="Arial"/>
                <a:cs typeface="Arial"/>
              </a:rPr>
              <a:t> </a:t>
            </a:r>
            <a:r>
              <a:rPr sz="1200" dirty="0">
                <a:solidFill>
                  <a:srgbClr val="2B1D37"/>
                </a:solidFill>
                <a:latin typeface="Arial"/>
                <a:cs typeface="Arial"/>
              </a:rPr>
              <a:t>you</a:t>
            </a:r>
            <a:r>
              <a:rPr sz="1200" spc="-15" dirty="0">
                <a:solidFill>
                  <a:srgbClr val="2B1D37"/>
                </a:solidFill>
                <a:latin typeface="Arial"/>
                <a:cs typeface="Arial"/>
              </a:rPr>
              <a:t> </a:t>
            </a:r>
            <a:r>
              <a:rPr sz="1200" dirty="0">
                <a:solidFill>
                  <a:srgbClr val="2B1D37"/>
                </a:solidFill>
                <a:latin typeface="Arial"/>
                <a:cs typeface="Arial"/>
              </a:rPr>
              <a:t>are</a:t>
            </a:r>
            <a:r>
              <a:rPr sz="1200" spc="-10" dirty="0">
                <a:solidFill>
                  <a:srgbClr val="2B1D37"/>
                </a:solidFill>
                <a:latin typeface="Arial"/>
                <a:cs typeface="Arial"/>
              </a:rPr>
              <a:t> </a:t>
            </a:r>
            <a:r>
              <a:rPr sz="1200" dirty="0">
                <a:solidFill>
                  <a:srgbClr val="2B1D37"/>
                </a:solidFill>
                <a:latin typeface="Arial"/>
                <a:cs typeface="Arial"/>
              </a:rPr>
              <a:t>able</a:t>
            </a:r>
            <a:r>
              <a:rPr sz="1200" spc="-20" dirty="0">
                <a:solidFill>
                  <a:srgbClr val="2B1D37"/>
                </a:solidFill>
                <a:latin typeface="Arial"/>
                <a:cs typeface="Arial"/>
              </a:rPr>
              <a:t> </a:t>
            </a:r>
            <a:r>
              <a:rPr sz="1200" dirty="0">
                <a:solidFill>
                  <a:srgbClr val="2B1D37"/>
                </a:solidFill>
                <a:latin typeface="Arial"/>
                <a:cs typeface="Arial"/>
              </a:rPr>
              <a:t>to</a:t>
            </a:r>
            <a:r>
              <a:rPr sz="1200" spc="-10" dirty="0">
                <a:solidFill>
                  <a:srgbClr val="2B1D37"/>
                </a:solidFill>
                <a:latin typeface="Arial"/>
                <a:cs typeface="Arial"/>
              </a:rPr>
              <a:t> </a:t>
            </a:r>
            <a:r>
              <a:rPr sz="1200" dirty="0">
                <a:solidFill>
                  <a:srgbClr val="2B1D37"/>
                </a:solidFill>
                <a:latin typeface="Arial"/>
                <a:cs typeface="Arial"/>
              </a:rPr>
              <a:t>attend</a:t>
            </a:r>
            <a:r>
              <a:rPr sz="1200" spc="-20" dirty="0">
                <a:solidFill>
                  <a:srgbClr val="2B1D37"/>
                </a:solidFill>
                <a:latin typeface="Arial"/>
                <a:cs typeface="Arial"/>
              </a:rPr>
              <a:t> </a:t>
            </a:r>
            <a:r>
              <a:rPr sz="1200" spc="-10" dirty="0">
                <a:solidFill>
                  <a:srgbClr val="2B1D37"/>
                </a:solidFill>
                <a:latin typeface="Arial"/>
                <a:cs typeface="Arial"/>
              </a:rPr>
              <a:t>placement</a:t>
            </a:r>
            <a:r>
              <a:rPr sz="1200" spc="-95" dirty="0">
                <a:solidFill>
                  <a:srgbClr val="2B1D37"/>
                </a:solidFill>
                <a:latin typeface="Arial"/>
                <a:cs typeface="Arial"/>
              </a:rPr>
              <a:t> </a:t>
            </a:r>
            <a:r>
              <a:rPr sz="1200" u="sng" spc="-10" dirty="0">
                <a:solidFill>
                  <a:srgbClr val="2B1D37"/>
                </a:solidFill>
                <a:uFill>
                  <a:solidFill>
                    <a:srgbClr val="2B1D37"/>
                  </a:solidFill>
                </a:uFill>
                <a:latin typeface="Arial"/>
                <a:cs typeface="Arial"/>
              </a:rPr>
              <a:t>conditionally</a:t>
            </a:r>
            <a:r>
              <a:rPr sz="1200" u="none" spc="-35" dirty="0">
                <a:solidFill>
                  <a:srgbClr val="2B1D37"/>
                </a:solidFill>
                <a:latin typeface="Arial"/>
                <a:cs typeface="Arial"/>
              </a:rPr>
              <a:t> </a:t>
            </a:r>
            <a:r>
              <a:rPr sz="1200" u="none" dirty="0">
                <a:solidFill>
                  <a:srgbClr val="2B1D37"/>
                </a:solidFill>
                <a:latin typeface="Arial"/>
                <a:cs typeface="Arial"/>
              </a:rPr>
              <a:t>until</a:t>
            </a:r>
            <a:r>
              <a:rPr sz="1200" u="none" spc="-20" dirty="0">
                <a:solidFill>
                  <a:srgbClr val="2B1D37"/>
                </a:solidFill>
                <a:latin typeface="Arial"/>
                <a:cs typeface="Arial"/>
              </a:rPr>
              <a:t> </a:t>
            </a:r>
            <a:r>
              <a:rPr sz="1200" u="none" dirty="0">
                <a:solidFill>
                  <a:srgbClr val="2B1D37"/>
                </a:solidFill>
                <a:latin typeface="Arial"/>
                <a:cs typeface="Arial"/>
              </a:rPr>
              <a:t>you</a:t>
            </a:r>
            <a:r>
              <a:rPr sz="1200" u="none" spc="-5" dirty="0">
                <a:solidFill>
                  <a:srgbClr val="2B1D37"/>
                </a:solidFill>
                <a:latin typeface="Arial"/>
                <a:cs typeface="Arial"/>
              </a:rPr>
              <a:t> </a:t>
            </a:r>
            <a:r>
              <a:rPr sz="1200" u="none" dirty="0">
                <a:solidFill>
                  <a:srgbClr val="2B1D37"/>
                </a:solidFill>
                <a:latin typeface="Arial"/>
                <a:cs typeface="Arial"/>
              </a:rPr>
              <a:t>upload</a:t>
            </a:r>
            <a:r>
              <a:rPr sz="1200" u="none" spc="-45" dirty="0">
                <a:solidFill>
                  <a:srgbClr val="2B1D37"/>
                </a:solidFill>
                <a:latin typeface="Arial"/>
                <a:cs typeface="Arial"/>
              </a:rPr>
              <a:t> </a:t>
            </a:r>
            <a:r>
              <a:rPr sz="1200" u="none" dirty="0">
                <a:solidFill>
                  <a:srgbClr val="2B1D37"/>
                </a:solidFill>
                <a:latin typeface="Arial"/>
                <a:cs typeface="Arial"/>
              </a:rPr>
              <a:t>an</a:t>
            </a:r>
            <a:r>
              <a:rPr sz="1200" u="none" spc="-10" dirty="0">
                <a:solidFill>
                  <a:srgbClr val="2B1D37"/>
                </a:solidFill>
                <a:latin typeface="Arial"/>
                <a:cs typeface="Arial"/>
              </a:rPr>
              <a:t> </a:t>
            </a:r>
            <a:r>
              <a:rPr sz="1200" u="none" dirty="0">
                <a:solidFill>
                  <a:srgbClr val="2B1D37"/>
                </a:solidFill>
                <a:latin typeface="Arial"/>
                <a:cs typeface="Arial"/>
              </a:rPr>
              <a:t>updated</a:t>
            </a:r>
            <a:r>
              <a:rPr sz="1200" u="none" spc="-45" dirty="0">
                <a:solidFill>
                  <a:srgbClr val="2B1D37"/>
                </a:solidFill>
                <a:latin typeface="Arial"/>
                <a:cs typeface="Arial"/>
              </a:rPr>
              <a:t> </a:t>
            </a:r>
            <a:r>
              <a:rPr sz="1200" u="none" dirty="0">
                <a:solidFill>
                  <a:srgbClr val="2B1D37"/>
                </a:solidFill>
                <a:latin typeface="Arial"/>
                <a:cs typeface="Arial"/>
              </a:rPr>
              <a:t>form</a:t>
            </a:r>
            <a:r>
              <a:rPr sz="1200" u="none" spc="-20" dirty="0">
                <a:solidFill>
                  <a:srgbClr val="2B1D37"/>
                </a:solidFill>
                <a:latin typeface="Arial"/>
                <a:cs typeface="Arial"/>
              </a:rPr>
              <a:t> </a:t>
            </a:r>
            <a:r>
              <a:rPr sz="1200" u="none" spc="-10" dirty="0">
                <a:solidFill>
                  <a:srgbClr val="2B1D37"/>
                </a:solidFill>
                <a:latin typeface="Arial"/>
                <a:cs typeface="Arial"/>
              </a:rPr>
              <a:t>including</a:t>
            </a:r>
            <a:endParaRPr sz="1200" dirty="0">
              <a:latin typeface="Arial"/>
              <a:cs typeface="Arial"/>
            </a:endParaRPr>
          </a:p>
          <a:p>
            <a:pPr marL="443865">
              <a:lnSpc>
                <a:spcPct val="100000"/>
              </a:lnSpc>
              <a:spcBef>
                <a:spcPts val="5"/>
              </a:spcBef>
            </a:pPr>
            <a:r>
              <a:rPr sz="1200" dirty="0">
                <a:solidFill>
                  <a:srgbClr val="2B1D37"/>
                </a:solidFill>
                <a:latin typeface="Arial"/>
                <a:cs typeface="Arial"/>
              </a:rPr>
              <a:t>your</a:t>
            </a:r>
            <a:r>
              <a:rPr sz="1200" spc="-15" dirty="0">
                <a:solidFill>
                  <a:srgbClr val="2B1D37"/>
                </a:solidFill>
                <a:latin typeface="Arial"/>
                <a:cs typeface="Arial"/>
              </a:rPr>
              <a:t> </a:t>
            </a:r>
            <a:r>
              <a:rPr sz="1200" dirty="0">
                <a:solidFill>
                  <a:srgbClr val="2B1D37"/>
                </a:solidFill>
                <a:latin typeface="Arial"/>
                <a:cs typeface="Arial"/>
              </a:rPr>
              <a:t>3</a:t>
            </a:r>
            <a:r>
              <a:rPr sz="1200" baseline="24305" dirty="0">
                <a:solidFill>
                  <a:srgbClr val="2B1D37"/>
                </a:solidFill>
                <a:latin typeface="Arial"/>
                <a:cs typeface="Arial"/>
              </a:rPr>
              <a:t>rd</a:t>
            </a:r>
            <a:r>
              <a:rPr sz="1200" spc="142" baseline="24305" dirty="0">
                <a:solidFill>
                  <a:srgbClr val="2B1D37"/>
                </a:solidFill>
                <a:latin typeface="Arial"/>
                <a:cs typeface="Arial"/>
              </a:rPr>
              <a:t> </a:t>
            </a:r>
            <a:r>
              <a:rPr sz="1200" dirty="0">
                <a:solidFill>
                  <a:srgbClr val="2B1D37"/>
                </a:solidFill>
                <a:latin typeface="Arial"/>
                <a:cs typeface="Arial"/>
              </a:rPr>
              <a:t>dose</a:t>
            </a:r>
            <a:r>
              <a:rPr sz="1200" spc="-40" dirty="0">
                <a:solidFill>
                  <a:srgbClr val="2B1D37"/>
                </a:solidFill>
                <a:latin typeface="Arial"/>
                <a:cs typeface="Arial"/>
              </a:rPr>
              <a:t> </a:t>
            </a:r>
            <a:r>
              <a:rPr sz="1200" dirty="0">
                <a:solidFill>
                  <a:srgbClr val="2B1D37"/>
                </a:solidFill>
                <a:latin typeface="Arial"/>
                <a:cs typeface="Arial"/>
              </a:rPr>
              <a:t>date</a:t>
            </a:r>
            <a:r>
              <a:rPr sz="1200" spc="-30" dirty="0">
                <a:solidFill>
                  <a:srgbClr val="2B1D37"/>
                </a:solidFill>
                <a:latin typeface="Arial"/>
                <a:cs typeface="Arial"/>
              </a:rPr>
              <a:t> </a:t>
            </a:r>
            <a:r>
              <a:rPr sz="1200" dirty="0">
                <a:solidFill>
                  <a:srgbClr val="2B1D37"/>
                </a:solidFill>
                <a:latin typeface="Arial"/>
                <a:cs typeface="Arial"/>
              </a:rPr>
              <a:t>and/or</a:t>
            </a:r>
            <a:r>
              <a:rPr sz="1200" spc="-35" dirty="0">
                <a:solidFill>
                  <a:srgbClr val="2B1D37"/>
                </a:solidFill>
                <a:latin typeface="Arial"/>
                <a:cs typeface="Arial"/>
              </a:rPr>
              <a:t> </a:t>
            </a:r>
            <a:r>
              <a:rPr sz="1200" dirty="0">
                <a:solidFill>
                  <a:srgbClr val="2B1D37"/>
                </a:solidFill>
                <a:latin typeface="Arial"/>
                <a:cs typeface="Arial"/>
              </a:rPr>
              <a:t>your</a:t>
            </a:r>
            <a:r>
              <a:rPr sz="1200" spc="-15" dirty="0">
                <a:solidFill>
                  <a:srgbClr val="2B1D37"/>
                </a:solidFill>
                <a:latin typeface="Arial"/>
                <a:cs typeface="Arial"/>
              </a:rPr>
              <a:t> </a:t>
            </a:r>
            <a:r>
              <a:rPr sz="1200" dirty="0">
                <a:solidFill>
                  <a:srgbClr val="2B1D37"/>
                </a:solidFill>
                <a:latin typeface="Arial"/>
                <a:cs typeface="Arial"/>
              </a:rPr>
              <a:t>serology</a:t>
            </a:r>
            <a:r>
              <a:rPr sz="1200" spc="-35" dirty="0">
                <a:solidFill>
                  <a:srgbClr val="2B1D37"/>
                </a:solidFill>
                <a:latin typeface="Arial"/>
                <a:cs typeface="Arial"/>
              </a:rPr>
              <a:t> </a:t>
            </a:r>
            <a:r>
              <a:rPr sz="1200" spc="-10" dirty="0">
                <a:solidFill>
                  <a:srgbClr val="2B1D37"/>
                </a:solidFill>
                <a:latin typeface="Arial"/>
                <a:cs typeface="Arial"/>
              </a:rPr>
              <a:t>results.</a:t>
            </a:r>
            <a:endParaRPr sz="1200" dirty="0">
              <a:latin typeface="Arial"/>
              <a:cs typeface="Arial"/>
            </a:endParaRPr>
          </a:p>
          <a:p>
            <a:pPr>
              <a:lnSpc>
                <a:spcPct val="100000"/>
              </a:lnSpc>
              <a:spcBef>
                <a:spcPts val="120"/>
              </a:spcBef>
            </a:pPr>
            <a:endParaRPr sz="1200" dirty="0">
              <a:latin typeface="Arial"/>
              <a:cs typeface="Arial"/>
            </a:endParaRPr>
          </a:p>
          <a:p>
            <a:pPr marL="443865" marR="95885" indent="-342900">
              <a:lnSpc>
                <a:spcPct val="100000"/>
              </a:lnSpc>
              <a:buAutoNum type="arabicPeriod" startAt="6"/>
              <a:tabLst>
                <a:tab pos="443865" algn="l"/>
              </a:tabLst>
            </a:pPr>
            <a:r>
              <a:rPr sz="1200" dirty="0">
                <a:solidFill>
                  <a:srgbClr val="2B1D37"/>
                </a:solidFill>
                <a:latin typeface="Arial"/>
                <a:cs typeface="Arial"/>
              </a:rPr>
              <a:t>If</a:t>
            </a:r>
            <a:r>
              <a:rPr sz="1200" spc="-10" dirty="0">
                <a:solidFill>
                  <a:srgbClr val="2B1D37"/>
                </a:solidFill>
                <a:latin typeface="Arial"/>
                <a:cs typeface="Arial"/>
              </a:rPr>
              <a:t> </a:t>
            </a:r>
            <a:r>
              <a:rPr sz="1200" dirty="0">
                <a:solidFill>
                  <a:srgbClr val="2B1D37"/>
                </a:solidFill>
                <a:latin typeface="Arial"/>
                <a:cs typeface="Arial"/>
              </a:rPr>
              <a:t>IRT</a:t>
            </a:r>
            <a:r>
              <a:rPr sz="1200" spc="-30" dirty="0">
                <a:solidFill>
                  <a:srgbClr val="2B1D37"/>
                </a:solidFill>
                <a:latin typeface="Arial"/>
                <a:cs typeface="Arial"/>
              </a:rPr>
              <a:t> </a:t>
            </a:r>
            <a:r>
              <a:rPr sz="1200" dirty="0">
                <a:solidFill>
                  <a:srgbClr val="2B1D37"/>
                </a:solidFill>
                <a:latin typeface="Arial"/>
                <a:cs typeface="Arial"/>
              </a:rPr>
              <a:t>determine</a:t>
            </a:r>
            <a:r>
              <a:rPr sz="1200" spc="-55" dirty="0">
                <a:solidFill>
                  <a:srgbClr val="2B1D37"/>
                </a:solidFill>
                <a:latin typeface="Arial"/>
                <a:cs typeface="Arial"/>
              </a:rPr>
              <a:t> </a:t>
            </a:r>
            <a:r>
              <a:rPr sz="1200" dirty="0">
                <a:solidFill>
                  <a:srgbClr val="2B1D37"/>
                </a:solidFill>
                <a:latin typeface="Arial"/>
                <a:cs typeface="Arial"/>
              </a:rPr>
              <a:t>that</a:t>
            </a:r>
            <a:r>
              <a:rPr sz="1200" spc="-25" dirty="0">
                <a:solidFill>
                  <a:srgbClr val="2B1D37"/>
                </a:solidFill>
                <a:latin typeface="Arial"/>
                <a:cs typeface="Arial"/>
              </a:rPr>
              <a:t> </a:t>
            </a:r>
            <a:r>
              <a:rPr sz="1200" dirty="0">
                <a:solidFill>
                  <a:srgbClr val="2B1D37"/>
                </a:solidFill>
                <a:latin typeface="Arial"/>
                <a:cs typeface="Arial"/>
              </a:rPr>
              <a:t>you</a:t>
            </a:r>
            <a:r>
              <a:rPr sz="1200" spc="-10" dirty="0">
                <a:solidFill>
                  <a:srgbClr val="2B1D37"/>
                </a:solidFill>
                <a:latin typeface="Arial"/>
                <a:cs typeface="Arial"/>
              </a:rPr>
              <a:t> </a:t>
            </a:r>
            <a:r>
              <a:rPr sz="1200" dirty="0">
                <a:solidFill>
                  <a:srgbClr val="2B1D37"/>
                </a:solidFill>
                <a:latin typeface="Arial"/>
                <a:cs typeface="Arial"/>
              </a:rPr>
              <a:t>require</a:t>
            </a:r>
            <a:r>
              <a:rPr sz="1200" spc="-35" dirty="0">
                <a:solidFill>
                  <a:srgbClr val="2B1D37"/>
                </a:solidFill>
                <a:latin typeface="Arial"/>
                <a:cs typeface="Arial"/>
              </a:rPr>
              <a:t> </a:t>
            </a:r>
            <a:r>
              <a:rPr sz="1200" dirty="0">
                <a:solidFill>
                  <a:srgbClr val="2B1D37"/>
                </a:solidFill>
                <a:latin typeface="Arial"/>
                <a:cs typeface="Arial"/>
              </a:rPr>
              <a:t>further</a:t>
            </a:r>
            <a:r>
              <a:rPr sz="1200" spc="-60" dirty="0">
                <a:solidFill>
                  <a:srgbClr val="2B1D37"/>
                </a:solidFill>
                <a:latin typeface="Arial"/>
                <a:cs typeface="Arial"/>
              </a:rPr>
              <a:t> </a:t>
            </a:r>
            <a:r>
              <a:rPr sz="1200" dirty="0">
                <a:solidFill>
                  <a:srgbClr val="2B1D37"/>
                </a:solidFill>
                <a:latin typeface="Arial"/>
                <a:cs typeface="Arial"/>
              </a:rPr>
              <a:t>TB</a:t>
            </a:r>
            <a:r>
              <a:rPr sz="1200" spc="-20" dirty="0">
                <a:solidFill>
                  <a:srgbClr val="2B1D37"/>
                </a:solidFill>
                <a:latin typeface="Arial"/>
                <a:cs typeface="Arial"/>
              </a:rPr>
              <a:t> </a:t>
            </a:r>
            <a:r>
              <a:rPr sz="1200" dirty="0">
                <a:solidFill>
                  <a:srgbClr val="2B1D37"/>
                </a:solidFill>
                <a:latin typeface="Arial"/>
                <a:cs typeface="Arial"/>
              </a:rPr>
              <a:t>testing,</a:t>
            </a:r>
            <a:r>
              <a:rPr sz="1200" spc="-25" dirty="0">
                <a:solidFill>
                  <a:srgbClr val="2B1D37"/>
                </a:solidFill>
                <a:latin typeface="Arial"/>
                <a:cs typeface="Arial"/>
              </a:rPr>
              <a:t> </a:t>
            </a:r>
            <a:r>
              <a:rPr sz="1200" dirty="0">
                <a:solidFill>
                  <a:srgbClr val="2B1D37"/>
                </a:solidFill>
                <a:latin typeface="Arial"/>
                <a:cs typeface="Arial"/>
              </a:rPr>
              <a:t>you</a:t>
            </a:r>
            <a:r>
              <a:rPr sz="1200" spc="-35" dirty="0">
                <a:solidFill>
                  <a:srgbClr val="2B1D37"/>
                </a:solidFill>
                <a:latin typeface="Arial"/>
                <a:cs typeface="Arial"/>
              </a:rPr>
              <a:t> </a:t>
            </a:r>
            <a:r>
              <a:rPr sz="1200" dirty="0">
                <a:solidFill>
                  <a:srgbClr val="2B1D37"/>
                </a:solidFill>
                <a:latin typeface="Arial"/>
                <a:cs typeface="Arial"/>
              </a:rPr>
              <a:t>are</a:t>
            </a:r>
            <a:r>
              <a:rPr sz="1200" spc="-25" dirty="0">
                <a:solidFill>
                  <a:srgbClr val="2B1D37"/>
                </a:solidFill>
                <a:latin typeface="Arial"/>
                <a:cs typeface="Arial"/>
              </a:rPr>
              <a:t> </a:t>
            </a:r>
            <a:r>
              <a:rPr sz="1200" dirty="0">
                <a:solidFill>
                  <a:srgbClr val="2B1D37"/>
                </a:solidFill>
                <a:latin typeface="Arial"/>
                <a:cs typeface="Arial"/>
              </a:rPr>
              <a:t>able</a:t>
            </a:r>
            <a:r>
              <a:rPr sz="1200" spc="-45" dirty="0">
                <a:solidFill>
                  <a:srgbClr val="2B1D37"/>
                </a:solidFill>
                <a:latin typeface="Arial"/>
                <a:cs typeface="Arial"/>
              </a:rPr>
              <a:t> </a:t>
            </a:r>
            <a:r>
              <a:rPr sz="1200" dirty="0">
                <a:solidFill>
                  <a:srgbClr val="2B1D37"/>
                </a:solidFill>
                <a:latin typeface="Arial"/>
                <a:cs typeface="Arial"/>
              </a:rPr>
              <a:t>to</a:t>
            </a:r>
            <a:r>
              <a:rPr sz="1200" spc="-5" dirty="0">
                <a:solidFill>
                  <a:srgbClr val="2B1D37"/>
                </a:solidFill>
                <a:latin typeface="Arial"/>
                <a:cs typeface="Arial"/>
              </a:rPr>
              <a:t> </a:t>
            </a:r>
            <a:r>
              <a:rPr sz="1200" dirty="0">
                <a:solidFill>
                  <a:srgbClr val="2B1D37"/>
                </a:solidFill>
                <a:latin typeface="Arial"/>
                <a:cs typeface="Arial"/>
              </a:rPr>
              <a:t>attend</a:t>
            </a:r>
            <a:r>
              <a:rPr sz="1200" spc="-45" dirty="0">
                <a:solidFill>
                  <a:srgbClr val="2B1D37"/>
                </a:solidFill>
                <a:latin typeface="Arial"/>
                <a:cs typeface="Arial"/>
              </a:rPr>
              <a:t> </a:t>
            </a:r>
            <a:r>
              <a:rPr sz="1200" dirty="0">
                <a:solidFill>
                  <a:srgbClr val="2B1D37"/>
                </a:solidFill>
                <a:latin typeface="Arial"/>
                <a:cs typeface="Arial"/>
              </a:rPr>
              <a:t>placement</a:t>
            </a:r>
            <a:r>
              <a:rPr sz="1200" spc="-35" dirty="0">
                <a:solidFill>
                  <a:srgbClr val="2B1D37"/>
                </a:solidFill>
                <a:latin typeface="Arial"/>
                <a:cs typeface="Arial"/>
              </a:rPr>
              <a:t> </a:t>
            </a:r>
            <a:r>
              <a:rPr sz="1200" u="sng" dirty="0">
                <a:solidFill>
                  <a:srgbClr val="2B1D37"/>
                </a:solidFill>
                <a:uFill>
                  <a:solidFill>
                    <a:srgbClr val="2B1D37"/>
                  </a:solidFill>
                </a:uFill>
                <a:latin typeface="Arial"/>
                <a:cs typeface="Arial"/>
              </a:rPr>
              <a:t>conditionally</a:t>
            </a:r>
            <a:r>
              <a:rPr sz="1200" u="none" spc="-45" dirty="0">
                <a:solidFill>
                  <a:srgbClr val="2B1D37"/>
                </a:solidFill>
                <a:latin typeface="Arial"/>
                <a:cs typeface="Arial"/>
              </a:rPr>
              <a:t> </a:t>
            </a:r>
            <a:r>
              <a:rPr sz="1200" u="none" dirty="0">
                <a:solidFill>
                  <a:srgbClr val="2B1D37"/>
                </a:solidFill>
                <a:latin typeface="Arial"/>
                <a:cs typeface="Arial"/>
              </a:rPr>
              <a:t>until</a:t>
            </a:r>
            <a:r>
              <a:rPr sz="1200" u="none" spc="-30" dirty="0">
                <a:solidFill>
                  <a:srgbClr val="2B1D37"/>
                </a:solidFill>
                <a:latin typeface="Arial"/>
                <a:cs typeface="Arial"/>
              </a:rPr>
              <a:t> </a:t>
            </a:r>
            <a:r>
              <a:rPr sz="1200" u="none" dirty="0">
                <a:solidFill>
                  <a:srgbClr val="2B1D37"/>
                </a:solidFill>
                <a:latin typeface="Arial"/>
                <a:cs typeface="Arial"/>
              </a:rPr>
              <a:t>you</a:t>
            </a:r>
            <a:r>
              <a:rPr sz="1200" u="none" spc="-25" dirty="0">
                <a:solidFill>
                  <a:srgbClr val="2B1D37"/>
                </a:solidFill>
                <a:latin typeface="Arial"/>
                <a:cs typeface="Arial"/>
              </a:rPr>
              <a:t> </a:t>
            </a:r>
            <a:r>
              <a:rPr sz="1200" u="none" dirty="0">
                <a:solidFill>
                  <a:srgbClr val="2B1D37"/>
                </a:solidFill>
                <a:latin typeface="Arial"/>
                <a:cs typeface="Arial"/>
              </a:rPr>
              <a:t>upload</a:t>
            </a:r>
            <a:r>
              <a:rPr sz="1200" u="none" spc="-60" dirty="0">
                <a:solidFill>
                  <a:srgbClr val="2B1D37"/>
                </a:solidFill>
                <a:latin typeface="Arial"/>
                <a:cs typeface="Arial"/>
              </a:rPr>
              <a:t> </a:t>
            </a:r>
            <a:r>
              <a:rPr sz="1200" u="none" dirty="0">
                <a:solidFill>
                  <a:srgbClr val="2B1D37"/>
                </a:solidFill>
                <a:latin typeface="Arial"/>
                <a:cs typeface="Arial"/>
              </a:rPr>
              <a:t>evidence</a:t>
            </a:r>
            <a:r>
              <a:rPr sz="1200" u="none" spc="-40" dirty="0">
                <a:solidFill>
                  <a:srgbClr val="2B1D37"/>
                </a:solidFill>
                <a:latin typeface="Arial"/>
                <a:cs typeface="Arial"/>
              </a:rPr>
              <a:t> </a:t>
            </a:r>
            <a:r>
              <a:rPr sz="1200" u="none" dirty="0">
                <a:solidFill>
                  <a:srgbClr val="2B1D37"/>
                </a:solidFill>
                <a:latin typeface="Arial"/>
                <a:cs typeface="Arial"/>
              </a:rPr>
              <a:t>from</a:t>
            </a:r>
            <a:r>
              <a:rPr sz="1200" u="none" spc="-20" dirty="0">
                <a:solidFill>
                  <a:srgbClr val="2B1D37"/>
                </a:solidFill>
                <a:latin typeface="Arial"/>
                <a:cs typeface="Arial"/>
              </a:rPr>
              <a:t> </a:t>
            </a:r>
            <a:r>
              <a:rPr sz="1200" u="none" dirty="0">
                <a:solidFill>
                  <a:srgbClr val="2B1D37"/>
                </a:solidFill>
                <a:latin typeface="Arial"/>
                <a:cs typeface="Arial"/>
              </a:rPr>
              <a:t>your</a:t>
            </a:r>
            <a:r>
              <a:rPr sz="1200" u="none" spc="-30" dirty="0">
                <a:solidFill>
                  <a:srgbClr val="2B1D37"/>
                </a:solidFill>
                <a:latin typeface="Arial"/>
                <a:cs typeface="Arial"/>
              </a:rPr>
              <a:t> </a:t>
            </a:r>
            <a:r>
              <a:rPr sz="1200" u="none" dirty="0">
                <a:solidFill>
                  <a:srgbClr val="2B1D37"/>
                </a:solidFill>
                <a:latin typeface="Arial"/>
                <a:cs typeface="Arial"/>
              </a:rPr>
              <a:t>test</a:t>
            </a:r>
            <a:r>
              <a:rPr sz="1200" u="none" spc="-15" dirty="0">
                <a:solidFill>
                  <a:srgbClr val="2B1D37"/>
                </a:solidFill>
                <a:latin typeface="Arial"/>
                <a:cs typeface="Arial"/>
              </a:rPr>
              <a:t> </a:t>
            </a:r>
            <a:r>
              <a:rPr sz="1200" u="none" dirty="0">
                <a:solidFill>
                  <a:srgbClr val="2B1D37"/>
                </a:solidFill>
                <a:latin typeface="Arial"/>
                <a:cs typeface="Arial"/>
              </a:rPr>
              <a:t>confirming</a:t>
            </a:r>
            <a:r>
              <a:rPr sz="1200" u="none" spc="-45" dirty="0">
                <a:solidFill>
                  <a:srgbClr val="2B1D37"/>
                </a:solidFill>
                <a:latin typeface="Arial"/>
                <a:cs typeface="Arial"/>
              </a:rPr>
              <a:t> </a:t>
            </a:r>
            <a:r>
              <a:rPr sz="1200" u="none" dirty="0">
                <a:solidFill>
                  <a:srgbClr val="2B1D37"/>
                </a:solidFill>
                <a:latin typeface="Arial"/>
                <a:cs typeface="Arial"/>
              </a:rPr>
              <a:t>your</a:t>
            </a:r>
            <a:r>
              <a:rPr sz="1200" u="none" spc="-25" dirty="0">
                <a:solidFill>
                  <a:srgbClr val="2B1D37"/>
                </a:solidFill>
                <a:latin typeface="Arial"/>
                <a:cs typeface="Arial"/>
              </a:rPr>
              <a:t> </a:t>
            </a:r>
            <a:r>
              <a:rPr sz="1200" u="none" spc="-10" dirty="0">
                <a:solidFill>
                  <a:srgbClr val="2B1D37"/>
                </a:solidFill>
                <a:latin typeface="Arial"/>
                <a:cs typeface="Arial"/>
              </a:rPr>
              <a:t>clear status.</a:t>
            </a:r>
            <a:endParaRPr sz="1200" dirty="0">
              <a:latin typeface="Arial"/>
              <a:cs typeface="Arial"/>
            </a:endParaRPr>
          </a:p>
          <a:p>
            <a:pPr>
              <a:lnSpc>
                <a:spcPct val="100000"/>
              </a:lnSpc>
              <a:spcBef>
                <a:spcPts val="120"/>
              </a:spcBef>
              <a:buClr>
                <a:srgbClr val="2B1D37"/>
              </a:buClr>
              <a:buFont typeface="Arial"/>
              <a:buAutoNum type="arabicPeriod" startAt="6"/>
            </a:pPr>
            <a:endParaRPr sz="1200" dirty="0">
              <a:latin typeface="Arial"/>
              <a:cs typeface="Arial"/>
            </a:endParaRPr>
          </a:p>
          <a:p>
            <a:pPr marL="443865" indent="-342265">
              <a:lnSpc>
                <a:spcPct val="100000"/>
              </a:lnSpc>
              <a:buAutoNum type="arabicPeriod" startAt="6"/>
              <a:tabLst>
                <a:tab pos="443865" algn="l"/>
              </a:tabLst>
            </a:pPr>
            <a:r>
              <a:rPr sz="1200" u="sng" spc="-10" dirty="0">
                <a:solidFill>
                  <a:srgbClr val="2B1D37"/>
                </a:solidFill>
                <a:highlight>
                  <a:srgbClr val="FFFF00"/>
                </a:highlight>
                <a:uFill>
                  <a:solidFill>
                    <a:srgbClr val="2B1D37"/>
                  </a:solidFill>
                </a:uFill>
                <a:latin typeface="Arial"/>
                <a:cs typeface="Arial"/>
              </a:rPr>
              <a:t>IMPORTANT!!</a:t>
            </a:r>
            <a:r>
              <a:rPr sz="1200" u="sng" spc="-20"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Conditional</a:t>
            </a:r>
            <a:r>
              <a:rPr sz="1200" u="sng" spc="-50"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status</a:t>
            </a:r>
            <a:r>
              <a:rPr sz="1200" u="sng" spc="-15"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is</a:t>
            </a:r>
            <a:r>
              <a:rPr sz="1200" u="sng" spc="-10"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temporary</a:t>
            </a:r>
            <a:r>
              <a:rPr sz="1200" u="sng" spc="-35"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and</a:t>
            </a:r>
            <a:r>
              <a:rPr sz="1200" u="sng" spc="-35"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will expire</a:t>
            </a:r>
            <a:r>
              <a:rPr sz="1200" u="sng" spc="-15"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within</a:t>
            </a:r>
            <a:r>
              <a:rPr sz="1200" u="sng" spc="-15"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6</a:t>
            </a:r>
            <a:r>
              <a:rPr sz="1200" u="sng" spc="-5"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months</a:t>
            </a:r>
            <a:r>
              <a:rPr sz="1200" u="sng" spc="-40"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after</a:t>
            </a:r>
            <a:r>
              <a:rPr sz="1200" u="sng" spc="-35"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the</a:t>
            </a:r>
            <a:r>
              <a:rPr sz="1200" u="sng" spc="-15" dirty="0">
                <a:solidFill>
                  <a:srgbClr val="2B1D37"/>
                </a:solidFill>
                <a:highlight>
                  <a:srgbClr val="FFFF00"/>
                </a:highlight>
                <a:uFill>
                  <a:solidFill>
                    <a:srgbClr val="2B1D37"/>
                  </a:solidFill>
                </a:uFill>
                <a:latin typeface="Arial"/>
                <a:cs typeface="Arial"/>
              </a:rPr>
              <a:t> </a:t>
            </a:r>
            <a:r>
              <a:rPr sz="1200" u="sng" dirty="0">
                <a:solidFill>
                  <a:srgbClr val="2B1D37"/>
                </a:solidFill>
                <a:highlight>
                  <a:srgbClr val="FFFF00"/>
                </a:highlight>
                <a:uFill>
                  <a:solidFill>
                    <a:srgbClr val="2B1D37"/>
                  </a:solidFill>
                </a:uFill>
                <a:latin typeface="Arial"/>
                <a:cs typeface="Arial"/>
              </a:rPr>
              <a:t>original</a:t>
            </a:r>
            <a:r>
              <a:rPr sz="1200" u="sng" spc="-30" dirty="0">
                <a:solidFill>
                  <a:srgbClr val="2B1D37"/>
                </a:solidFill>
                <a:highlight>
                  <a:srgbClr val="FFFF00"/>
                </a:highlight>
                <a:uFill>
                  <a:solidFill>
                    <a:srgbClr val="2B1D37"/>
                  </a:solidFill>
                </a:uFill>
                <a:latin typeface="Arial"/>
                <a:cs typeface="Arial"/>
              </a:rPr>
              <a:t> </a:t>
            </a:r>
            <a:r>
              <a:rPr sz="1200" u="sng" spc="-10" dirty="0">
                <a:solidFill>
                  <a:srgbClr val="2B1D37"/>
                </a:solidFill>
                <a:highlight>
                  <a:srgbClr val="FFFF00"/>
                </a:highlight>
                <a:uFill>
                  <a:solidFill>
                    <a:srgbClr val="2B1D37"/>
                  </a:solidFill>
                </a:uFill>
                <a:latin typeface="Arial"/>
                <a:cs typeface="Arial"/>
              </a:rPr>
              <a:t>deadline</a:t>
            </a:r>
            <a:r>
              <a:rPr sz="1200" b="1" u="sng" spc="-10" dirty="0">
                <a:solidFill>
                  <a:srgbClr val="2B1D37"/>
                </a:solidFill>
                <a:highlight>
                  <a:srgbClr val="FFFF00"/>
                </a:highlight>
                <a:uFill>
                  <a:solidFill>
                    <a:srgbClr val="2B1D37"/>
                  </a:solidFill>
                </a:uFill>
                <a:latin typeface="Arial"/>
                <a:cs typeface="Arial"/>
              </a:rPr>
              <a:t>.</a:t>
            </a:r>
            <a:endParaRPr sz="1200" dirty="0">
              <a:highlight>
                <a:srgbClr val="FFFF00"/>
              </a:highlight>
              <a:latin typeface="Arial"/>
              <a:cs typeface="Arial"/>
            </a:endParaRPr>
          </a:p>
          <a:p>
            <a:pPr>
              <a:lnSpc>
                <a:spcPct val="100000"/>
              </a:lnSpc>
              <a:spcBef>
                <a:spcPts val="185"/>
              </a:spcBef>
            </a:pPr>
            <a:endParaRPr sz="1200" dirty="0">
              <a:highlight>
                <a:srgbClr val="FFFF00"/>
              </a:highlight>
              <a:latin typeface="Arial"/>
              <a:cs typeface="Arial"/>
            </a:endParaRPr>
          </a:p>
          <a:p>
            <a:pPr marR="307975" algn="ctr">
              <a:lnSpc>
                <a:spcPct val="100000"/>
              </a:lnSpc>
            </a:pPr>
            <a:r>
              <a:rPr sz="1400" dirty="0">
                <a:solidFill>
                  <a:srgbClr val="2B1D37"/>
                </a:solidFill>
                <a:latin typeface="Arial"/>
                <a:cs typeface="Arial"/>
              </a:rPr>
              <a:t>If</a:t>
            </a:r>
            <a:r>
              <a:rPr sz="1400" spc="-25" dirty="0">
                <a:solidFill>
                  <a:srgbClr val="2B1D37"/>
                </a:solidFill>
                <a:latin typeface="Arial"/>
                <a:cs typeface="Arial"/>
              </a:rPr>
              <a:t> </a:t>
            </a:r>
            <a:r>
              <a:rPr sz="1400" dirty="0">
                <a:solidFill>
                  <a:srgbClr val="2B1D37"/>
                </a:solidFill>
                <a:latin typeface="Arial"/>
                <a:cs typeface="Arial"/>
              </a:rPr>
              <a:t>you</a:t>
            </a:r>
            <a:r>
              <a:rPr sz="1400" spc="-5" dirty="0">
                <a:solidFill>
                  <a:srgbClr val="2B1D37"/>
                </a:solidFill>
                <a:latin typeface="Arial"/>
                <a:cs typeface="Arial"/>
              </a:rPr>
              <a:t> </a:t>
            </a:r>
            <a:r>
              <a:rPr sz="1400" dirty="0">
                <a:solidFill>
                  <a:srgbClr val="2B1D37"/>
                </a:solidFill>
                <a:latin typeface="Arial"/>
                <a:cs typeface="Arial"/>
              </a:rPr>
              <a:t>have</a:t>
            </a:r>
            <a:r>
              <a:rPr sz="1400" spc="-15" dirty="0">
                <a:solidFill>
                  <a:srgbClr val="2B1D37"/>
                </a:solidFill>
                <a:latin typeface="Arial"/>
                <a:cs typeface="Arial"/>
              </a:rPr>
              <a:t> </a:t>
            </a:r>
            <a:r>
              <a:rPr sz="1400" dirty="0">
                <a:solidFill>
                  <a:srgbClr val="2B1D37"/>
                </a:solidFill>
                <a:latin typeface="Arial"/>
                <a:cs typeface="Arial"/>
              </a:rPr>
              <a:t>questions</a:t>
            </a:r>
            <a:r>
              <a:rPr sz="1400" spc="-60" dirty="0">
                <a:solidFill>
                  <a:srgbClr val="2B1D37"/>
                </a:solidFill>
                <a:latin typeface="Arial"/>
                <a:cs typeface="Arial"/>
              </a:rPr>
              <a:t> </a:t>
            </a:r>
            <a:r>
              <a:rPr sz="1400" dirty="0">
                <a:solidFill>
                  <a:srgbClr val="2B1D37"/>
                </a:solidFill>
                <a:latin typeface="Arial"/>
                <a:cs typeface="Arial"/>
              </a:rPr>
              <a:t>specific</a:t>
            </a:r>
            <a:r>
              <a:rPr sz="1400" spc="-45" dirty="0">
                <a:solidFill>
                  <a:srgbClr val="2B1D37"/>
                </a:solidFill>
                <a:latin typeface="Arial"/>
                <a:cs typeface="Arial"/>
              </a:rPr>
              <a:t> </a:t>
            </a:r>
            <a:r>
              <a:rPr sz="1400" dirty="0">
                <a:solidFill>
                  <a:srgbClr val="2B1D37"/>
                </a:solidFill>
                <a:latin typeface="Arial"/>
                <a:cs typeface="Arial"/>
              </a:rPr>
              <a:t>to</a:t>
            </a:r>
            <a:r>
              <a:rPr sz="1400" spc="-25" dirty="0">
                <a:solidFill>
                  <a:srgbClr val="2B1D37"/>
                </a:solidFill>
                <a:latin typeface="Arial"/>
                <a:cs typeface="Arial"/>
              </a:rPr>
              <a:t> </a:t>
            </a:r>
            <a:r>
              <a:rPr sz="1400" dirty="0">
                <a:solidFill>
                  <a:srgbClr val="2B1D37"/>
                </a:solidFill>
                <a:latin typeface="Arial"/>
                <a:cs typeface="Arial"/>
              </a:rPr>
              <a:t>your</a:t>
            </a:r>
            <a:r>
              <a:rPr sz="1400" spc="-5" dirty="0">
                <a:solidFill>
                  <a:srgbClr val="2B1D37"/>
                </a:solidFill>
                <a:latin typeface="Arial"/>
                <a:cs typeface="Arial"/>
              </a:rPr>
              <a:t> </a:t>
            </a:r>
            <a:r>
              <a:rPr sz="1400" spc="-10" dirty="0">
                <a:solidFill>
                  <a:srgbClr val="2B1D37"/>
                </a:solidFill>
                <a:latin typeface="Arial"/>
                <a:cs typeface="Arial"/>
              </a:rPr>
              <a:t>immunisation</a:t>
            </a:r>
            <a:r>
              <a:rPr sz="1400" spc="-55" dirty="0">
                <a:solidFill>
                  <a:srgbClr val="2B1D37"/>
                </a:solidFill>
                <a:latin typeface="Arial"/>
                <a:cs typeface="Arial"/>
              </a:rPr>
              <a:t> </a:t>
            </a:r>
            <a:r>
              <a:rPr sz="1400" dirty="0">
                <a:solidFill>
                  <a:srgbClr val="2B1D37"/>
                </a:solidFill>
                <a:latin typeface="Arial"/>
                <a:cs typeface="Arial"/>
              </a:rPr>
              <a:t>requirements,</a:t>
            </a:r>
            <a:r>
              <a:rPr sz="1400" spc="-45" dirty="0">
                <a:solidFill>
                  <a:srgbClr val="2B1D37"/>
                </a:solidFill>
                <a:latin typeface="Arial"/>
                <a:cs typeface="Arial"/>
              </a:rPr>
              <a:t> </a:t>
            </a:r>
            <a:r>
              <a:rPr sz="1400" dirty="0">
                <a:solidFill>
                  <a:srgbClr val="2B1D37"/>
                </a:solidFill>
                <a:latin typeface="Arial"/>
                <a:cs typeface="Arial"/>
              </a:rPr>
              <a:t>please</a:t>
            </a:r>
            <a:r>
              <a:rPr sz="1400" spc="-40" dirty="0">
                <a:solidFill>
                  <a:srgbClr val="2B1D37"/>
                </a:solidFill>
                <a:latin typeface="Arial"/>
                <a:cs typeface="Arial"/>
              </a:rPr>
              <a:t> </a:t>
            </a:r>
            <a:r>
              <a:rPr sz="1400" dirty="0">
                <a:solidFill>
                  <a:srgbClr val="2B1D37"/>
                </a:solidFill>
                <a:latin typeface="Arial"/>
                <a:cs typeface="Arial"/>
              </a:rPr>
              <a:t>ask</a:t>
            </a:r>
            <a:r>
              <a:rPr sz="1400" spc="-20" dirty="0">
                <a:solidFill>
                  <a:srgbClr val="2B1D37"/>
                </a:solidFill>
                <a:latin typeface="Arial"/>
                <a:cs typeface="Arial"/>
              </a:rPr>
              <a:t> </a:t>
            </a:r>
            <a:r>
              <a:rPr sz="1400" dirty="0">
                <a:solidFill>
                  <a:srgbClr val="2B1D37"/>
                </a:solidFill>
                <a:latin typeface="Arial"/>
                <a:cs typeface="Arial"/>
              </a:rPr>
              <a:t>in</a:t>
            </a:r>
            <a:r>
              <a:rPr sz="1400" spc="-25" dirty="0">
                <a:solidFill>
                  <a:srgbClr val="2B1D37"/>
                </a:solidFill>
                <a:latin typeface="Arial"/>
                <a:cs typeface="Arial"/>
              </a:rPr>
              <a:t> </a:t>
            </a:r>
            <a:r>
              <a:rPr sz="1400" dirty="0">
                <a:solidFill>
                  <a:srgbClr val="2B1D37"/>
                </a:solidFill>
                <a:latin typeface="Arial"/>
                <a:cs typeface="Arial"/>
              </a:rPr>
              <a:t>the</a:t>
            </a:r>
            <a:r>
              <a:rPr sz="1400" spc="-30" dirty="0">
                <a:solidFill>
                  <a:srgbClr val="2B1D37"/>
                </a:solidFill>
                <a:latin typeface="Arial"/>
                <a:cs typeface="Arial"/>
              </a:rPr>
              <a:t> </a:t>
            </a:r>
            <a:r>
              <a:rPr sz="1400" dirty="0">
                <a:solidFill>
                  <a:srgbClr val="2B1D37"/>
                </a:solidFill>
                <a:latin typeface="Arial"/>
                <a:cs typeface="Arial"/>
              </a:rPr>
              <a:t>comments</a:t>
            </a:r>
            <a:r>
              <a:rPr sz="1400" spc="-45" dirty="0">
                <a:solidFill>
                  <a:srgbClr val="2B1D37"/>
                </a:solidFill>
                <a:latin typeface="Arial"/>
                <a:cs typeface="Arial"/>
              </a:rPr>
              <a:t> </a:t>
            </a:r>
            <a:r>
              <a:rPr sz="1400" dirty="0">
                <a:solidFill>
                  <a:srgbClr val="2B1D37"/>
                </a:solidFill>
                <a:latin typeface="Arial"/>
                <a:cs typeface="Arial"/>
              </a:rPr>
              <a:t>section</a:t>
            </a:r>
            <a:r>
              <a:rPr sz="1400" spc="-55" dirty="0">
                <a:solidFill>
                  <a:srgbClr val="2B1D37"/>
                </a:solidFill>
                <a:latin typeface="Arial"/>
                <a:cs typeface="Arial"/>
              </a:rPr>
              <a:t> </a:t>
            </a:r>
            <a:r>
              <a:rPr sz="1400" dirty="0">
                <a:solidFill>
                  <a:srgbClr val="2B1D37"/>
                </a:solidFill>
                <a:latin typeface="Arial"/>
                <a:cs typeface="Arial"/>
              </a:rPr>
              <a:t>of</a:t>
            </a:r>
            <a:r>
              <a:rPr sz="1400" spc="-20" dirty="0">
                <a:solidFill>
                  <a:srgbClr val="2B1D37"/>
                </a:solidFill>
                <a:latin typeface="Arial"/>
                <a:cs typeface="Arial"/>
              </a:rPr>
              <a:t> </a:t>
            </a:r>
            <a:r>
              <a:rPr sz="1400" dirty="0">
                <a:solidFill>
                  <a:srgbClr val="2B1D37"/>
                </a:solidFill>
                <a:latin typeface="Arial"/>
                <a:cs typeface="Arial"/>
              </a:rPr>
              <a:t>your</a:t>
            </a:r>
            <a:r>
              <a:rPr sz="1400" spc="-10" dirty="0">
                <a:solidFill>
                  <a:srgbClr val="2B1D37"/>
                </a:solidFill>
                <a:latin typeface="Arial"/>
                <a:cs typeface="Arial"/>
              </a:rPr>
              <a:t> </a:t>
            </a:r>
            <a:r>
              <a:rPr sz="1400" dirty="0">
                <a:solidFill>
                  <a:srgbClr val="2B1D37"/>
                </a:solidFill>
                <a:latin typeface="Arial"/>
                <a:cs typeface="Arial"/>
              </a:rPr>
              <a:t>request</a:t>
            </a:r>
            <a:r>
              <a:rPr sz="1400" spc="-55" dirty="0">
                <a:solidFill>
                  <a:srgbClr val="2B1D37"/>
                </a:solidFill>
                <a:latin typeface="Arial"/>
                <a:cs typeface="Arial"/>
              </a:rPr>
              <a:t> </a:t>
            </a:r>
            <a:r>
              <a:rPr sz="1400" dirty="0">
                <a:solidFill>
                  <a:srgbClr val="2B1D37"/>
                </a:solidFill>
                <a:latin typeface="Arial"/>
                <a:cs typeface="Arial"/>
              </a:rPr>
              <a:t>or</a:t>
            </a:r>
            <a:r>
              <a:rPr sz="1400" spc="-15" dirty="0">
                <a:solidFill>
                  <a:srgbClr val="2B1D37"/>
                </a:solidFill>
                <a:latin typeface="Arial"/>
                <a:cs typeface="Arial"/>
              </a:rPr>
              <a:t> </a:t>
            </a:r>
            <a:r>
              <a:rPr sz="1400" dirty="0">
                <a:solidFill>
                  <a:srgbClr val="2B1D37"/>
                </a:solidFill>
                <a:latin typeface="Arial"/>
                <a:cs typeface="Arial"/>
              </a:rPr>
              <a:t>contact</a:t>
            </a:r>
            <a:r>
              <a:rPr sz="1400" spc="-45" dirty="0">
                <a:solidFill>
                  <a:srgbClr val="2B1D37"/>
                </a:solidFill>
                <a:latin typeface="Arial"/>
                <a:cs typeface="Arial"/>
              </a:rPr>
              <a:t> </a:t>
            </a:r>
            <a:r>
              <a:rPr sz="1400" spc="-25" dirty="0">
                <a:solidFill>
                  <a:srgbClr val="2B1D37"/>
                </a:solidFill>
                <a:latin typeface="Arial"/>
                <a:cs typeface="Arial"/>
              </a:rPr>
              <a:t>the</a:t>
            </a:r>
            <a:endParaRPr sz="1400" dirty="0">
              <a:latin typeface="Arial"/>
              <a:cs typeface="Arial"/>
            </a:endParaRPr>
          </a:p>
          <a:p>
            <a:pPr marR="307340" algn="ctr">
              <a:lnSpc>
                <a:spcPct val="100000"/>
              </a:lnSpc>
            </a:pPr>
            <a:r>
              <a:rPr sz="1400" dirty="0">
                <a:solidFill>
                  <a:srgbClr val="2B1D37"/>
                </a:solidFill>
                <a:latin typeface="Arial"/>
                <a:cs typeface="Arial"/>
              </a:rPr>
              <a:t>Immunisation</a:t>
            </a:r>
            <a:r>
              <a:rPr sz="1400" spc="-75" dirty="0">
                <a:solidFill>
                  <a:srgbClr val="2B1D37"/>
                </a:solidFill>
                <a:latin typeface="Arial"/>
                <a:cs typeface="Arial"/>
              </a:rPr>
              <a:t> </a:t>
            </a:r>
            <a:r>
              <a:rPr sz="1400" dirty="0">
                <a:solidFill>
                  <a:srgbClr val="2B1D37"/>
                </a:solidFill>
                <a:latin typeface="Arial"/>
                <a:cs typeface="Arial"/>
              </a:rPr>
              <a:t>Record</a:t>
            </a:r>
            <a:r>
              <a:rPr sz="1400" spc="-95" dirty="0">
                <a:solidFill>
                  <a:srgbClr val="2B1D37"/>
                </a:solidFill>
                <a:latin typeface="Arial"/>
                <a:cs typeface="Arial"/>
              </a:rPr>
              <a:t> </a:t>
            </a:r>
            <a:r>
              <a:rPr sz="1400" spc="-30" dirty="0">
                <a:solidFill>
                  <a:srgbClr val="2B1D37"/>
                </a:solidFill>
                <a:latin typeface="Arial"/>
                <a:cs typeface="Arial"/>
              </a:rPr>
              <a:t>Team</a:t>
            </a:r>
            <a:r>
              <a:rPr sz="1400" spc="-45" dirty="0">
                <a:solidFill>
                  <a:srgbClr val="2B1D37"/>
                </a:solidFill>
                <a:latin typeface="Arial"/>
                <a:cs typeface="Arial"/>
              </a:rPr>
              <a:t> </a:t>
            </a:r>
            <a:r>
              <a:rPr sz="1400" dirty="0">
                <a:solidFill>
                  <a:srgbClr val="2B1D37"/>
                </a:solidFill>
                <a:latin typeface="Arial"/>
                <a:cs typeface="Arial"/>
              </a:rPr>
              <a:t>(IRT)</a:t>
            </a:r>
            <a:r>
              <a:rPr sz="1400" spc="-65" dirty="0">
                <a:solidFill>
                  <a:srgbClr val="2B1D37"/>
                </a:solidFill>
                <a:latin typeface="Arial"/>
                <a:cs typeface="Arial"/>
              </a:rPr>
              <a:t> </a:t>
            </a:r>
            <a:r>
              <a:rPr sz="1400" dirty="0">
                <a:solidFill>
                  <a:srgbClr val="2B1D37"/>
                </a:solidFill>
                <a:latin typeface="Arial"/>
                <a:cs typeface="Arial"/>
              </a:rPr>
              <a:t>via</a:t>
            </a:r>
            <a:r>
              <a:rPr sz="1400" spc="-15" dirty="0">
                <a:solidFill>
                  <a:srgbClr val="2B1D37"/>
                </a:solidFill>
                <a:latin typeface="Arial"/>
                <a:cs typeface="Arial"/>
              </a:rPr>
              <a:t> </a:t>
            </a:r>
            <a:r>
              <a:rPr sz="1400" u="sng" spc="-10" dirty="0">
                <a:solidFill>
                  <a:srgbClr val="512379"/>
                </a:solidFill>
                <a:uFill>
                  <a:solidFill>
                    <a:srgbClr val="512379"/>
                  </a:solidFill>
                </a:uFill>
                <a:latin typeface="Arial"/>
                <a:cs typeface="Arial"/>
                <a:hlinkClick r:id="rId2"/>
              </a:rPr>
              <a:t>immunisation@uq.edu.au</a:t>
            </a:r>
            <a:r>
              <a:rPr sz="1400" u="none" spc="-10" dirty="0">
                <a:solidFill>
                  <a:srgbClr val="2B1D37"/>
                </a:solidFill>
                <a:latin typeface="Arial"/>
                <a:cs typeface="Arial"/>
              </a:rPr>
              <a:t>.</a:t>
            </a:r>
            <a:endParaRPr sz="1400" dirty="0">
              <a:latin typeface="Arial"/>
              <a:cs typeface="Arial"/>
            </a:endParaRPr>
          </a:p>
          <a:p>
            <a:pPr>
              <a:lnSpc>
                <a:spcPct val="100000"/>
              </a:lnSpc>
              <a:spcBef>
                <a:spcPts val="70"/>
              </a:spcBef>
            </a:pPr>
            <a:endParaRPr sz="1400" dirty="0">
              <a:latin typeface="Arial"/>
              <a:cs typeface="Arial"/>
            </a:endParaRPr>
          </a:p>
          <a:p>
            <a:pPr marR="310515" algn="ctr">
              <a:lnSpc>
                <a:spcPct val="100000"/>
              </a:lnSpc>
            </a:pPr>
            <a:r>
              <a:rPr sz="1400" spc="-40" dirty="0">
                <a:solidFill>
                  <a:srgbClr val="2B1D37"/>
                </a:solidFill>
                <a:latin typeface="Arial"/>
                <a:cs typeface="Arial"/>
              </a:rPr>
              <a:t>You</a:t>
            </a:r>
            <a:r>
              <a:rPr sz="1400" spc="-15" dirty="0">
                <a:solidFill>
                  <a:srgbClr val="2B1D37"/>
                </a:solidFill>
                <a:latin typeface="Arial"/>
                <a:cs typeface="Arial"/>
              </a:rPr>
              <a:t> </a:t>
            </a:r>
            <a:r>
              <a:rPr sz="1400" dirty="0">
                <a:solidFill>
                  <a:srgbClr val="2B1D37"/>
                </a:solidFill>
                <a:latin typeface="Arial"/>
                <a:cs typeface="Arial"/>
              </a:rPr>
              <a:t>can</a:t>
            </a:r>
            <a:r>
              <a:rPr sz="1400" spc="-30" dirty="0">
                <a:solidFill>
                  <a:srgbClr val="2B1D37"/>
                </a:solidFill>
                <a:latin typeface="Arial"/>
                <a:cs typeface="Arial"/>
              </a:rPr>
              <a:t> </a:t>
            </a:r>
            <a:r>
              <a:rPr sz="1400" dirty="0">
                <a:solidFill>
                  <a:srgbClr val="2B1D37"/>
                </a:solidFill>
                <a:latin typeface="Arial"/>
                <a:cs typeface="Arial"/>
              </a:rPr>
              <a:t>also</a:t>
            </a:r>
            <a:r>
              <a:rPr sz="1400" spc="-45" dirty="0">
                <a:solidFill>
                  <a:srgbClr val="2B1D37"/>
                </a:solidFill>
                <a:latin typeface="Arial"/>
                <a:cs typeface="Arial"/>
              </a:rPr>
              <a:t> </a:t>
            </a:r>
            <a:r>
              <a:rPr sz="1400" dirty="0">
                <a:solidFill>
                  <a:srgbClr val="2B1D37"/>
                </a:solidFill>
                <a:latin typeface="Arial"/>
                <a:cs typeface="Arial"/>
              </a:rPr>
              <a:t>find</a:t>
            </a:r>
            <a:r>
              <a:rPr sz="1400" spc="-30" dirty="0">
                <a:solidFill>
                  <a:srgbClr val="2B1D37"/>
                </a:solidFill>
                <a:latin typeface="Arial"/>
                <a:cs typeface="Arial"/>
              </a:rPr>
              <a:t> </a:t>
            </a:r>
            <a:r>
              <a:rPr sz="1400" dirty="0">
                <a:solidFill>
                  <a:srgbClr val="2B1D37"/>
                </a:solidFill>
                <a:latin typeface="Arial"/>
                <a:cs typeface="Arial"/>
              </a:rPr>
              <a:t>answers</a:t>
            </a:r>
            <a:r>
              <a:rPr sz="1400" spc="-30" dirty="0">
                <a:solidFill>
                  <a:srgbClr val="2B1D37"/>
                </a:solidFill>
                <a:latin typeface="Arial"/>
                <a:cs typeface="Arial"/>
              </a:rPr>
              <a:t> </a:t>
            </a:r>
            <a:r>
              <a:rPr sz="1400" dirty="0">
                <a:solidFill>
                  <a:srgbClr val="2B1D37"/>
                </a:solidFill>
                <a:latin typeface="Arial"/>
                <a:cs typeface="Arial"/>
              </a:rPr>
              <a:t>to</a:t>
            </a:r>
            <a:r>
              <a:rPr sz="1400" spc="-30" dirty="0">
                <a:solidFill>
                  <a:srgbClr val="2B1D37"/>
                </a:solidFill>
                <a:latin typeface="Arial"/>
                <a:cs typeface="Arial"/>
              </a:rPr>
              <a:t> </a:t>
            </a:r>
            <a:r>
              <a:rPr sz="1400" dirty="0">
                <a:solidFill>
                  <a:srgbClr val="2B1D37"/>
                </a:solidFill>
                <a:latin typeface="Arial"/>
                <a:cs typeface="Arial"/>
              </a:rPr>
              <a:t>commonly</a:t>
            </a:r>
            <a:r>
              <a:rPr sz="1400" spc="-35" dirty="0">
                <a:solidFill>
                  <a:srgbClr val="2B1D37"/>
                </a:solidFill>
                <a:latin typeface="Arial"/>
                <a:cs typeface="Arial"/>
              </a:rPr>
              <a:t> </a:t>
            </a:r>
            <a:r>
              <a:rPr sz="1400" dirty="0">
                <a:solidFill>
                  <a:srgbClr val="2B1D37"/>
                </a:solidFill>
                <a:latin typeface="Arial"/>
                <a:cs typeface="Arial"/>
              </a:rPr>
              <a:t>asked</a:t>
            </a:r>
            <a:r>
              <a:rPr sz="1400" spc="-55" dirty="0">
                <a:solidFill>
                  <a:srgbClr val="2B1D37"/>
                </a:solidFill>
                <a:latin typeface="Arial"/>
                <a:cs typeface="Arial"/>
              </a:rPr>
              <a:t> </a:t>
            </a:r>
            <a:r>
              <a:rPr sz="1400" dirty="0">
                <a:solidFill>
                  <a:srgbClr val="2B1D37"/>
                </a:solidFill>
                <a:latin typeface="Arial"/>
                <a:cs typeface="Arial"/>
              </a:rPr>
              <a:t>questions</a:t>
            </a:r>
            <a:r>
              <a:rPr sz="1400" spc="-55" dirty="0">
                <a:solidFill>
                  <a:srgbClr val="2B1D37"/>
                </a:solidFill>
                <a:latin typeface="Arial"/>
                <a:cs typeface="Arial"/>
              </a:rPr>
              <a:t> </a:t>
            </a:r>
            <a:r>
              <a:rPr sz="1400" dirty="0">
                <a:solidFill>
                  <a:srgbClr val="2B1D37"/>
                </a:solidFill>
                <a:latin typeface="Arial"/>
                <a:cs typeface="Arial"/>
              </a:rPr>
              <a:t>via</a:t>
            </a:r>
            <a:r>
              <a:rPr sz="1400" spc="10" dirty="0">
                <a:solidFill>
                  <a:srgbClr val="2B1D37"/>
                </a:solidFill>
                <a:latin typeface="Arial"/>
                <a:cs typeface="Arial"/>
              </a:rPr>
              <a:t> </a:t>
            </a:r>
            <a:r>
              <a:rPr sz="1400" u="sng" dirty="0">
                <a:solidFill>
                  <a:srgbClr val="512379"/>
                </a:solidFill>
                <a:uFill>
                  <a:solidFill>
                    <a:srgbClr val="512379"/>
                  </a:solidFill>
                </a:uFill>
                <a:latin typeface="Arial"/>
                <a:cs typeface="Arial"/>
                <a:hlinkClick r:id="rId3"/>
              </a:rPr>
              <a:t>UQ</a:t>
            </a:r>
            <a:r>
              <a:rPr sz="1400" u="sng" spc="-90" dirty="0">
                <a:solidFill>
                  <a:srgbClr val="512379"/>
                </a:solidFill>
                <a:uFill>
                  <a:solidFill>
                    <a:srgbClr val="512379"/>
                  </a:solidFill>
                </a:uFill>
                <a:latin typeface="Arial"/>
                <a:cs typeface="Arial"/>
                <a:hlinkClick r:id="rId3"/>
              </a:rPr>
              <a:t> </a:t>
            </a:r>
            <a:r>
              <a:rPr sz="1400" u="sng" spc="-10" dirty="0">
                <a:solidFill>
                  <a:srgbClr val="512379"/>
                </a:solidFill>
                <a:uFill>
                  <a:solidFill>
                    <a:srgbClr val="512379"/>
                  </a:solidFill>
                </a:uFill>
                <a:latin typeface="Arial"/>
                <a:cs typeface="Arial"/>
                <a:hlinkClick r:id="rId3"/>
              </a:rPr>
              <a:t>Answers</a:t>
            </a:r>
            <a:endParaRPr sz="1400" dirty="0">
              <a:latin typeface="Arial"/>
              <a:cs typeface="Arial"/>
            </a:endParaRPr>
          </a:p>
        </p:txBody>
      </p:sp>
      <p:sp>
        <p:nvSpPr>
          <p:cNvPr id="4" name="object 4"/>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5" name="object 5"/>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6</a:t>
            </a:fld>
            <a:endParaRPr spc="-25" dirty="0"/>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u="sng" dirty="0">
                <a:uFill>
                  <a:solidFill>
                    <a:srgbClr val="512379"/>
                  </a:solidFill>
                </a:uFill>
                <a:hlinkClick r:id="rId4"/>
              </a:rPr>
              <a:t>The</a:t>
            </a:r>
            <a:r>
              <a:rPr u="sng" spc="-110" dirty="0">
                <a:uFill>
                  <a:solidFill>
                    <a:srgbClr val="512379"/>
                  </a:solidFill>
                </a:uFill>
                <a:hlinkClick r:id="rId4"/>
              </a:rPr>
              <a:t> </a:t>
            </a:r>
            <a:r>
              <a:rPr u="sng" dirty="0">
                <a:uFill>
                  <a:solidFill>
                    <a:srgbClr val="512379"/>
                  </a:solidFill>
                </a:uFill>
                <a:hlinkClick r:id="rId4"/>
              </a:rPr>
              <a:t>Student</a:t>
            </a:r>
            <a:r>
              <a:rPr u="sng" spc="-110" dirty="0">
                <a:uFill>
                  <a:solidFill>
                    <a:srgbClr val="512379"/>
                  </a:solidFill>
                </a:uFill>
                <a:hlinkClick r:id="rId4"/>
              </a:rPr>
              <a:t> </a:t>
            </a:r>
            <a:r>
              <a:rPr u="sng" dirty="0">
                <a:uFill>
                  <a:solidFill>
                    <a:srgbClr val="512379"/>
                  </a:solidFill>
                </a:uFill>
                <a:hlinkClick r:id="rId4"/>
              </a:rPr>
              <a:t>Immunisation</a:t>
            </a:r>
            <a:r>
              <a:rPr u="sng" spc="-95" dirty="0">
                <a:uFill>
                  <a:solidFill>
                    <a:srgbClr val="512379"/>
                  </a:solidFill>
                </a:uFill>
                <a:hlinkClick r:id="rId4"/>
              </a:rPr>
              <a:t> </a:t>
            </a:r>
            <a:r>
              <a:rPr u="sng" dirty="0">
                <a:uFill>
                  <a:solidFill>
                    <a:srgbClr val="512379"/>
                  </a:solidFill>
                </a:uFill>
                <a:hlinkClick r:id="rId4"/>
              </a:rPr>
              <a:t>Evidence</a:t>
            </a:r>
            <a:r>
              <a:rPr u="sng" spc="-105" dirty="0">
                <a:uFill>
                  <a:solidFill>
                    <a:srgbClr val="512379"/>
                  </a:solidFill>
                </a:uFill>
                <a:hlinkClick r:id="rId4"/>
              </a:rPr>
              <a:t> </a:t>
            </a:r>
            <a:r>
              <a:rPr u="sng" dirty="0">
                <a:uFill>
                  <a:solidFill>
                    <a:srgbClr val="512379"/>
                  </a:solidFill>
                </a:uFill>
                <a:hlinkClick r:id="rId4"/>
              </a:rPr>
              <a:t>Record</a:t>
            </a:r>
            <a:r>
              <a:rPr u="sng" spc="-95" dirty="0">
                <a:uFill>
                  <a:solidFill>
                    <a:srgbClr val="512379"/>
                  </a:solidFill>
                </a:uFill>
                <a:hlinkClick r:id="rId4"/>
              </a:rPr>
              <a:t> </a:t>
            </a:r>
            <a:r>
              <a:rPr u="sng" spc="-10" dirty="0">
                <a:uFill>
                  <a:solidFill>
                    <a:srgbClr val="512379"/>
                  </a:solidFill>
                </a:uFill>
                <a:hlinkClick r:id="rId4"/>
              </a:rPr>
              <a:t>process:</a:t>
            </a:r>
            <a:endParaRPr u="sng" spc="-10" dirty="0">
              <a:uFill>
                <a:solidFill>
                  <a:srgbClr val="512379"/>
                </a:solidFill>
              </a:uFill>
              <a:hlinkClick r:id="rId5"/>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4817" y="2673553"/>
            <a:ext cx="4382135" cy="3895938"/>
          </a:xfrm>
          <a:prstGeom prst="rect">
            <a:avLst/>
          </a:prstGeom>
        </p:spPr>
        <p:txBody>
          <a:bodyPr vert="horz" wrap="square" lIns="0" tIns="12700" rIns="0" bIns="0" rtlCol="0">
            <a:spAutoFit/>
          </a:bodyPr>
          <a:lstStyle/>
          <a:p>
            <a:pPr marL="299085" indent="-286385">
              <a:lnSpc>
                <a:spcPct val="100000"/>
              </a:lnSpc>
              <a:spcBef>
                <a:spcPts val="100"/>
              </a:spcBef>
              <a:buClr>
                <a:srgbClr val="2B1D37"/>
              </a:buClr>
              <a:buFont typeface="Arial"/>
              <a:buChar char="•"/>
              <a:tabLst>
                <a:tab pos="299085" algn="l"/>
              </a:tabLst>
            </a:pPr>
            <a:r>
              <a:rPr sz="1200" dirty="0">
                <a:solidFill>
                  <a:srgbClr val="2B1D37"/>
                </a:solidFill>
                <a:latin typeface="Arial"/>
                <a:cs typeface="Arial"/>
              </a:rPr>
              <a:t>These</a:t>
            </a:r>
            <a:r>
              <a:rPr sz="1200" spc="-45" dirty="0">
                <a:solidFill>
                  <a:srgbClr val="2B1D37"/>
                </a:solidFill>
                <a:latin typeface="Arial"/>
                <a:cs typeface="Arial"/>
              </a:rPr>
              <a:t> </a:t>
            </a:r>
            <a:r>
              <a:rPr sz="1200" dirty="0">
                <a:solidFill>
                  <a:srgbClr val="2B1D37"/>
                </a:solidFill>
                <a:latin typeface="Arial"/>
                <a:cs typeface="Arial"/>
              </a:rPr>
              <a:t>modules</a:t>
            </a:r>
            <a:r>
              <a:rPr sz="1200" spc="-45" dirty="0">
                <a:solidFill>
                  <a:srgbClr val="2B1D37"/>
                </a:solidFill>
                <a:latin typeface="Arial"/>
                <a:cs typeface="Arial"/>
              </a:rPr>
              <a:t> </a:t>
            </a:r>
            <a:r>
              <a:rPr sz="1200" dirty="0">
                <a:solidFill>
                  <a:srgbClr val="2B1D37"/>
                </a:solidFill>
                <a:latin typeface="Arial"/>
                <a:cs typeface="Arial"/>
              </a:rPr>
              <a:t>are</a:t>
            </a:r>
            <a:r>
              <a:rPr sz="1200" spc="-20" dirty="0">
                <a:solidFill>
                  <a:srgbClr val="2B1D37"/>
                </a:solidFill>
                <a:latin typeface="Arial"/>
                <a:cs typeface="Arial"/>
              </a:rPr>
              <a:t> </a:t>
            </a:r>
            <a:r>
              <a:rPr sz="1200" dirty="0">
                <a:solidFill>
                  <a:srgbClr val="2B1D37"/>
                </a:solidFill>
                <a:latin typeface="Arial"/>
                <a:cs typeface="Arial"/>
              </a:rPr>
              <a:t>different</a:t>
            </a:r>
            <a:r>
              <a:rPr sz="1200" spc="-40" dirty="0">
                <a:solidFill>
                  <a:srgbClr val="2B1D37"/>
                </a:solidFill>
                <a:latin typeface="Arial"/>
                <a:cs typeface="Arial"/>
              </a:rPr>
              <a:t> </a:t>
            </a:r>
            <a:r>
              <a:rPr sz="1200" dirty="0">
                <a:solidFill>
                  <a:srgbClr val="2B1D37"/>
                </a:solidFill>
                <a:latin typeface="Arial"/>
                <a:cs typeface="Arial"/>
              </a:rPr>
              <a:t>to</a:t>
            </a:r>
            <a:r>
              <a:rPr sz="1200" spc="-20" dirty="0">
                <a:solidFill>
                  <a:srgbClr val="2B1D37"/>
                </a:solidFill>
                <a:latin typeface="Arial"/>
                <a:cs typeface="Arial"/>
              </a:rPr>
              <a:t> </a:t>
            </a:r>
            <a:r>
              <a:rPr sz="1200" dirty="0">
                <a:solidFill>
                  <a:srgbClr val="2B1D37"/>
                </a:solidFill>
                <a:latin typeface="Arial"/>
                <a:cs typeface="Arial"/>
              </a:rPr>
              <a:t>the</a:t>
            </a:r>
            <a:r>
              <a:rPr sz="1200" spc="-20" dirty="0">
                <a:solidFill>
                  <a:srgbClr val="2B1D37"/>
                </a:solidFill>
                <a:latin typeface="Arial"/>
                <a:cs typeface="Arial"/>
              </a:rPr>
              <a:t> </a:t>
            </a:r>
            <a:r>
              <a:rPr sz="1200" dirty="0">
                <a:solidFill>
                  <a:srgbClr val="2B1D37"/>
                </a:solidFill>
                <a:latin typeface="Arial"/>
                <a:cs typeface="Arial"/>
              </a:rPr>
              <a:t>iLearn</a:t>
            </a:r>
            <a:r>
              <a:rPr sz="1200" spc="-45" dirty="0">
                <a:solidFill>
                  <a:srgbClr val="2B1D37"/>
                </a:solidFill>
                <a:latin typeface="Arial"/>
                <a:cs typeface="Arial"/>
              </a:rPr>
              <a:t> </a:t>
            </a:r>
            <a:r>
              <a:rPr sz="1200" dirty="0">
                <a:solidFill>
                  <a:srgbClr val="2B1D37"/>
                </a:solidFill>
                <a:latin typeface="Arial"/>
                <a:cs typeface="Arial"/>
              </a:rPr>
              <a:t>Modules</a:t>
            </a:r>
            <a:r>
              <a:rPr sz="1200" spc="-40" dirty="0">
                <a:solidFill>
                  <a:srgbClr val="2B1D37"/>
                </a:solidFill>
                <a:latin typeface="Arial"/>
                <a:cs typeface="Arial"/>
              </a:rPr>
              <a:t> </a:t>
            </a:r>
            <a:r>
              <a:rPr sz="1200" dirty="0">
                <a:solidFill>
                  <a:srgbClr val="2B1D37"/>
                </a:solidFill>
                <a:latin typeface="Arial"/>
                <a:cs typeface="Arial"/>
              </a:rPr>
              <a:t>and</a:t>
            </a:r>
            <a:r>
              <a:rPr sz="1200" spc="-30" dirty="0">
                <a:solidFill>
                  <a:srgbClr val="2B1D37"/>
                </a:solidFill>
                <a:latin typeface="Arial"/>
                <a:cs typeface="Arial"/>
              </a:rPr>
              <a:t> </a:t>
            </a:r>
            <a:r>
              <a:rPr sz="1200" spc="-20" dirty="0">
                <a:solidFill>
                  <a:srgbClr val="2B1D37"/>
                </a:solidFill>
                <a:latin typeface="Arial"/>
                <a:cs typeface="Arial"/>
              </a:rPr>
              <a:t>must</a:t>
            </a:r>
            <a:endParaRPr sz="1200" dirty="0">
              <a:latin typeface="Arial"/>
              <a:cs typeface="Arial"/>
            </a:endParaRPr>
          </a:p>
          <a:p>
            <a:pPr marL="299085">
              <a:lnSpc>
                <a:spcPct val="100000"/>
              </a:lnSpc>
              <a:spcBef>
                <a:spcPts val="5"/>
              </a:spcBef>
            </a:pPr>
            <a:r>
              <a:rPr sz="1200" dirty="0">
                <a:solidFill>
                  <a:srgbClr val="2B1D37"/>
                </a:solidFill>
                <a:latin typeface="Arial"/>
                <a:cs typeface="Arial"/>
              </a:rPr>
              <a:t>be</a:t>
            </a:r>
            <a:r>
              <a:rPr sz="1200" spc="-20" dirty="0">
                <a:solidFill>
                  <a:srgbClr val="2B1D37"/>
                </a:solidFill>
                <a:latin typeface="Arial"/>
                <a:cs typeface="Arial"/>
              </a:rPr>
              <a:t> </a:t>
            </a:r>
            <a:r>
              <a:rPr sz="1200" dirty="0">
                <a:solidFill>
                  <a:srgbClr val="2B1D37"/>
                </a:solidFill>
                <a:latin typeface="Arial"/>
                <a:cs typeface="Arial"/>
              </a:rPr>
              <a:t>completed</a:t>
            </a:r>
            <a:r>
              <a:rPr sz="1200" spc="-50" dirty="0">
                <a:solidFill>
                  <a:srgbClr val="2B1D37"/>
                </a:solidFill>
                <a:latin typeface="Arial"/>
                <a:cs typeface="Arial"/>
              </a:rPr>
              <a:t> </a:t>
            </a:r>
            <a:r>
              <a:rPr sz="1200" dirty="0">
                <a:solidFill>
                  <a:srgbClr val="2B1D37"/>
                </a:solidFill>
                <a:latin typeface="Arial"/>
                <a:cs typeface="Arial"/>
              </a:rPr>
              <a:t>by</a:t>
            </a:r>
            <a:r>
              <a:rPr sz="1200" spc="-70" dirty="0">
                <a:solidFill>
                  <a:srgbClr val="2B1D37"/>
                </a:solidFill>
                <a:latin typeface="Arial"/>
                <a:cs typeface="Arial"/>
              </a:rPr>
              <a:t> </a:t>
            </a:r>
            <a:r>
              <a:rPr sz="1200" dirty="0">
                <a:solidFill>
                  <a:srgbClr val="2B1D37"/>
                </a:solidFill>
                <a:latin typeface="Arial"/>
                <a:cs typeface="Arial"/>
              </a:rPr>
              <a:t>ALL</a:t>
            </a:r>
            <a:r>
              <a:rPr sz="1200" spc="-70" dirty="0">
                <a:solidFill>
                  <a:srgbClr val="2B1D37"/>
                </a:solidFill>
                <a:latin typeface="Arial"/>
                <a:cs typeface="Arial"/>
              </a:rPr>
              <a:t> </a:t>
            </a:r>
            <a:r>
              <a:rPr sz="1200" dirty="0">
                <a:solidFill>
                  <a:srgbClr val="2B1D37"/>
                </a:solidFill>
                <a:latin typeface="Arial"/>
                <a:cs typeface="Arial"/>
              </a:rPr>
              <a:t>H</a:t>
            </a:r>
            <a:r>
              <a:rPr lang="en-AU" sz="1200" dirty="0">
                <a:solidFill>
                  <a:srgbClr val="2B1D37"/>
                </a:solidFill>
                <a:latin typeface="Arial"/>
                <a:cs typeface="Arial"/>
              </a:rPr>
              <a:t>M</a:t>
            </a:r>
            <a:r>
              <a:rPr sz="1200" dirty="0">
                <a:solidFill>
                  <a:srgbClr val="2B1D37"/>
                </a:solidFill>
                <a:latin typeface="Arial"/>
                <a:cs typeface="Arial"/>
              </a:rPr>
              <a:t>BS</a:t>
            </a:r>
            <a:r>
              <a:rPr sz="1200" spc="-15" dirty="0">
                <a:solidFill>
                  <a:srgbClr val="2B1D37"/>
                </a:solidFill>
                <a:latin typeface="Arial"/>
                <a:cs typeface="Arial"/>
              </a:rPr>
              <a:t> </a:t>
            </a:r>
            <a:r>
              <a:rPr sz="1200" spc="-10" dirty="0">
                <a:solidFill>
                  <a:srgbClr val="2B1D37"/>
                </a:solidFill>
                <a:latin typeface="Arial"/>
                <a:cs typeface="Arial"/>
              </a:rPr>
              <a:t>students.</a:t>
            </a:r>
            <a:endParaRPr sz="1200" dirty="0">
              <a:latin typeface="Arial"/>
              <a:cs typeface="Arial"/>
            </a:endParaRPr>
          </a:p>
          <a:p>
            <a:pPr>
              <a:lnSpc>
                <a:spcPct val="100000"/>
              </a:lnSpc>
              <a:spcBef>
                <a:spcPts val="114"/>
              </a:spcBef>
            </a:pPr>
            <a:endParaRPr sz="1200" dirty="0">
              <a:latin typeface="Arial"/>
              <a:cs typeface="Arial"/>
            </a:endParaRPr>
          </a:p>
          <a:p>
            <a:pPr marL="299085" marR="66675" indent="-287020">
              <a:lnSpc>
                <a:spcPct val="100000"/>
              </a:lnSpc>
              <a:spcBef>
                <a:spcPts val="5"/>
              </a:spcBef>
              <a:buChar char="•"/>
              <a:tabLst>
                <a:tab pos="299085" algn="l"/>
              </a:tabLst>
            </a:pPr>
            <a:r>
              <a:rPr sz="1200" dirty="0">
                <a:solidFill>
                  <a:srgbClr val="2B1D37"/>
                </a:solidFill>
                <a:latin typeface="Arial"/>
                <a:cs typeface="Arial"/>
              </a:rPr>
              <a:t>Please</a:t>
            </a:r>
            <a:r>
              <a:rPr sz="1200" spc="-35" dirty="0">
                <a:solidFill>
                  <a:srgbClr val="2B1D37"/>
                </a:solidFill>
                <a:latin typeface="Arial"/>
                <a:cs typeface="Arial"/>
              </a:rPr>
              <a:t> </a:t>
            </a:r>
            <a:r>
              <a:rPr sz="1200" dirty="0">
                <a:solidFill>
                  <a:srgbClr val="2B1D37"/>
                </a:solidFill>
                <a:latin typeface="Arial"/>
                <a:cs typeface="Arial"/>
              </a:rPr>
              <a:t>follow</a:t>
            </a:r>
            <a:r>
              <a:rPr sz="1200" spc="-30" dirty="0">
                <a:solidFill>
                  <a:srgbClr val="2B1D37"/>
                </a:solidFill>
                <a:latin typeface="Arial"/>
                <a:cs typeface="Arial"/>
              </a:rPr>
              <a:t> </a:t>
            </a:r>
            <a:r>
              <a:rPr sz="1200" dirty="0">
                <a:solidFill>
                  <a:srgbClr val="2B1D37"/>
                </a:solidFill>
                <a:latin typeface="Arial"/>
                <a:cs typeface="Arial"/>
              </a:rPr>
              <a:t>the</a:t>
            </a:r>
            <a:r>
              <a:rPr sz="1200" spc="-25" dirty="0">
                <a:solidFill>
                  <a:srgbClr val="2B1D37"/>
                </a:solidFill>
                <a:latin typeface="Arial"/>
                <a:cs typeface="Arial"/>
              </a:rPr>
              <a:t> </a:t>
            </a:r>
            <a:r>
              <a:rPr sz="1200" dirty="0">
                <a:solidFill>
                  <a:srgbClr val="2B1D37"/>
                </a:solidFill>
                <a:latin typeface="Arial"/>
                <a:cs typeface="Arial"/>
              </a:rPr>
              <a:t>instructions</a:t>
            </a:r>
            <a:r>
              <a:rPr sz="1200" spc="-30" dirty="0">
                <a:solidFill>
                  <a:srgbClr val="2B1D37"/>
                </a:solidFill>
                <a:latin typeface="Arial"/>
                <a:cs typeface="Arial"/>
              </a:rPr>
              <a:t> </a:t>
            </a:r>
            <a:r>
              <a:rPr sz="1200" dirty="0">
                <a:solidFill>
                  <a:srgbClr val="2B1D37"/>
                </a:solidFill>
                <a:latin typeface="Arial"/>
                <a:cs typeface="Arial"/>
              </a:rPr>
              <a:t>on</a:t>
            </a:r>
            <a:r>
              <a:rPr sz="1200" spc="-25" dirty="0">
                <a:solidFill>
                  <a:srgbClr val="2B1D37"/>
                </a:solidFill>
                <a:latin typeface="Arial"/>
                <a:cs typeface="Arial"/>
              </a:rPr>
              <a:t> </a:t>
            </a:r>
            <a:r>
              <a:rPr sz="1200" dirty="0">
                <a:solidFill>
                  <a:srgbClr val="2B1D37"/>
                </a:solidFill>
                <a:latin typeface="Arial"/>
                <a:cs typeface="Arial"/>
              </a:rPr>
              <a:t>the</a:t>
            </a:r>
            <a:r>
              <a:rPr sz="1200" spc="5" dirty="0">
                <a:solidFill>
                  <a:srgbClr val="2B1D37"/>
                </a:solidFill>
                <a:latin typeface="Arial"/>
                <a:cs typeface="Arial"/>
              </a:rPr>
              <a:t> </a:t>
            </a:r>
            <a:r>
              <a:rPr lang="en-AU" sz="1200" u="sng" dirty="0">
                <a:solidFill>
                  <a:srgbClr val="2B1D37"/>
                </a:solidFill>
                <a:uFill>
                  <a:solidFill>
                    <a:srgbClr val="2B1D37"/>
                  </a:solidFill>
                </a:uFill>
                <a:latin typeface="Arial"/>
                <a:cs typeface="Arial"/>
                <a:hlinkClick r:id="rId2"/>
              </a:rPr>
              <a:t>Placement Preparation Module</a:t>
            </a:r>
            <a:r>
              <a:rPr lang="en-AU" sz="1200" u="sng" dirty="0">
                <a:solidFill>
                  <a:srgbClr val="2B1D37"/>
                </a:solidFill>
                <a:uFill>
                  <a:solidFill>
                    <a:srgbClr val="2B1D37"/>
                  </a:solidFill>
                </a:uFill>
                <a:latin typeface="Arial"/>
                <a:cs typeface="Arial"/>
              </a:rPr>
              <a:t> </a:t>
            </a:r>
            <a:r>
              <a:rPr sz="1200" u="none" dirty="0">
                <a:solidFill>
                  <a:srgbClr val="2B1D37"/>
                </a:solidFill>
                <a:latin typeface="Arial"/>
                <a:cs typeface="Arial"/>
              </a:rPr>
              <a:t>web</a:t>
            </a:r>
            <a:r>
              <a:rPr lang="en-AU" sz="1200" u="none" spc="-15" dirty="0">
                <a:solidFill>
                  <a:srgbClr val="2B1D37"/>
                </a:solidFill>
                <a:latin typeface="Arial"/>
                <a:cs typeface="Arial"/>
              </a:rPr>
              <a:t>page </a:t>
            </a:r>
            <a:r>
              <a:rPr sz="1200" u="none" dirty="0">
                <a:solidFill>
                  <a:srgbClr val="2B1D37"/>
                </a:solidFill>
                <a:latin typeface="Arial"/>
                <a:cs typeface="Arial"/>
              </a:rPr>
              <a:t>to</a:t>
            </a:r>
            <a:r>
              <a:rPr sz="1200" u="none" spc="-10" dirty="0">
                <a:solidFill>
                  <a:srgbClr val="2B1D37"/>
                </a:solidFill>
                <a:latin typeface="Arial"/>
                <a:cs typeface="Arial"/>
              </a:rPr>
              <a:t> </a:t>
            </a:r>
            <a:r>
              <a:rPr sz="1200" u="none" dirty="0">
                <a:solidFill>
                  <a:srgbClr val="2B1D37"/>
                </a:solidFill>
                <a:latin typeface="Arial"/>
                <a:cs typeface="Arial"/>
              </a:rPr>
              <a:t>complete</a:t>
            </a:r>
            <a:r>
              <a:rPr sz="1200" u="none" spc="-55" dirty="0">
                <a:solidFill>
                  <a:srgbClr val="2B1D37"/>
                </a:solidFill>
                <a:latin typeface="Arial"/>
                <a:cs typeface="Arial"/>
              </a:rPr>
              <a:t> </a:t>
            </a:r>
            <a:r>
              <a:rPr sz="1200" u="none" dirty="0">
                <a:solidFill>
                  <a:srgbClr val="2B1D37"/>
                </a:solidFill>
                <a:latin typeface="Arial"/>
                <a:cs typeface="Arial"/>
              </a:rPr>
              <a:t>the</a:t>
            </a:r>
            <a:r>
              <a:rPr sz="1200" u="none" spc="-25" dirty="0">
                <a:solidFill>
                  <a:srgbClr val="2B1D37"/>
                </a:solidFill>
                <a:latin typeface="Arial"/>
                <a:cs typeface="Arial"/>
              </a:rPr>
              <a:t> </a:t>
            </a:r>
            <a:r>
              <a:rPr sz="1200" u="none" dirty="0">
                <a:solidFill>
                  <a:srgbClr val="2B1D37"/>
                </a:solidFill>
                <a:latin typeface="Arial"/>
                <a:cs typeface="Arial"/>
              </a:rPr>
              <a:t>module</a:t>
            </a:r>
            <a:r>
              <a:rPr sz="1200" u="none" spc="-60" dirty="0">
                <a:solidFill>
                  <a:srgbClr val="2B1D37"/>
                </a:solidFill>
                <a:latin typeface="Arial"/>
                <a:cs typeface="Arial"/>
              </a:rPr>
              <a:t> </a:t>
            </a:r>
            <a:r>
              <a:rPr sz="1200" u="none" dirty="0">
                <a:solidFill>
                  <a:srgbClr val="2B1D37"/>
                </a:solidFill>
                <a:latin typeface="Arial"/>
                <a:cs typeface="Arial"/>
              </a:rPr>
              <a:t>via</a:t>
            </a:r>
            <a:r>
              <a:rPr lang="en-AU" sz="1200" spc="-10" dirty="0">
                <a:solidFill>
                  <a:srgbClr val="2B1D37"/>
                </a:solidFill>
                <a:uFill>
                  <a:solidFill>
                    <a:srgbClr val="2B1D37"/>
                  </a:solidFill>
                </a:uFill>
                <a:latin typeface="Arial"/>
                <a:cs typeface="Arial"/>
              </a:rPr>
              <a:t> Blackboard Essentials.</a:t>
            </a:r>
            <a:endParaRPr sz="1200" dirty="0">
              <a:latin typeface="Arial"/>
              <a:cs typeface="Arial"/>
            </a:endParaRPr>
          </a:p>
          <a:p>
            <a:pPr>
              <a:lnSpc>
                <a:spcPct val="100000"/>
              </a:lnSpc>
              <a:spcBef>
                <a:spcPts val="114"/>
              </a:spcBef>
              <a:buClr>
                <a:srgbClr val="2B1D37"/>
              </a:buClr>
              <a:buFont typeface="Arial"/>
              <a:buChar char="•"/>
            </a:pPr>
            <a:endParaRPr sz="1200" dirty="0">
              <a:latin typeface="Arial"/>
              <a:cs typeface="Arial"/>
            </a:endParaRPr>
          </a:p>
          <a:p>
            <a:pPr marL="299085" marR="5080" indent="-287020">
              <a:lnSpc>
                <a:spcPct val="100000"/>
              </a:lnSpc>
              <a:spcBef>
                <a:spcPts val="5"/>
              </a:spcBef>
              <a:buChar char="•"/>
              <a:tabLst>
                <a:tab pos="299085" algn="l"/>
              </a:tabLst>
            </a:pPr>
            <a:r>
              <a:rPr sz="1200" dirty="0">
                <a:solidFill>
                  <a:srgbClr val="2B1D37"/>
                </a:solidFill>
                <a:latin typeface="Arial"/>
                <a:cs typeface="Arial"/>
              </a:rPr>
              <a:t>Once</a:t>
            </a:r>
            <a:r>
              <a:rPr sz="1200" spc="-20" dirty="0">
                <a:solidFill>
                  <a:srgbClr val="2B1D37"/>
                </a:solidFill>
                <a:latin typeface="Arial"/>
                <a:cs typeface="Arial"/>
              </a:rPr>
              <a:t> </a:t>
            </a:r>
            <a:r>
              <a:rPr sz="1200" dirty="0">
                <a:solidFill>
                  <a:srgbClr val="2B1D37"/>
                </a:solidFill>
                <a:latin typeface="Arial"/>
                <a:cs typeface="Arial"/>
              </a:rPr>
              <a:t>you</a:t>
            </a:r>
            <a:r>
              <a:rPr sz="1200" spc="-20" dirty="0">
                <a:solidFill>
                  <a:srgbClr val="2B1D37"/>
                </a:solidFill>
                <a:latin typeface="Arial"/>
                <a:cs typeface="Arial"/>
              </a:rPr>
              <a:t> </a:t>
            </a:r>
            <a:r>
              <a:rPr sz="1200" dirty="0">
                <a:solidFill>
                  <a:srgbClr val="2B1D37"/>
                </a:solidFill>
                <a:latin typeface="Arial"/>
                <a:cs typeface="Arial"/>
              </a:rPr>
              <a:t>have</a:t>
            </a:r>
            <a:r>
              <a:rPr sz="1200" spc="-20" dirty="0">
                <a:solidFill>
                  <a:srgbClr val="2B1D37"/>
                </a:solidFill>
                <a:latin typeface="Arial"/>
                <a:cs typeface="Arial"/>
              </a:rPr>
              <a:t> </a:t>
            </a:r>
            <a:r>
              <a:rPr sz="1200" dirty="0">
                <a:solidFill>
                  <a:srgbClr val="2B1D37"/>
                </a:solidFill>
                <a:latin typeface="Arial"/>
                <a:cs typeface="Arial"/>
              </a:rPr>
              <a:t>completed</a:t>
            </a:r>
            <a:r>
              <a:rPr sz="1200" spc="-50" dirty="0">
                <a:solidFill>
                  <a:srgbClr val="2B1D37"/>
                </a:solidFill>
                <a:latin typeface="Arial"/>
                <a:cs typeface="Arial"/>
              </a:rPr>
              <a:t> </a:t>
            </a:r>
            <a:r>
              <a:rPr lang="en-AU" sz="1200" spc="-50" dirty="0">
                <a:solidFill>
                  <a:srgbClr val="2B1D37"/>
                </a:solidFill>
                <a:latin typeface="Arial"/>
                <a:cs typeface="Arial"/>
              </a:rPr>
              <a:t>the </a:t>
            </a:r>
            <a:r>
              <a:rPr sz="1200" dirty="0" err="1">
                <a:solidFill>
                  <a:srgbClr val="2B1D37"/>
                </a:solidFill>
                <a:latin typeface="Arial"/>
                <a:cs typeface="Arial"/>
              </a:rPr>
              <a:t>modul</a:t>
            </a:r>
            <a:r>
              <a:rPr lang="en-AU" sz="1200" dirty="0">
                <a:solidFill>
                  <a:srgbClr val="2B1D37"/>
                </a:solidFill>
                <a:latin typeface="Arial"/>
                <a:cs typeface="Arial"/>
              </a:rPr>
              <a:t>e</a:t>
            </a:r>
            <a:r>
              <a:rPr sz="1200" dirty="0">
                <a:solidFill>
                  <a:srgbClr val="2B1D37"/>
                </a:solidFill>
                <a:latin typeface="Arial"/>
                <a:cs typeface="Arial"/>
              </a:rPr>
              <a:t>,</a:t>
            </a:r>
            <a:r>
              <a:rPr sz="1200" spc="-40" dirty="0">
                <a:solidFill>
                  <a:srgbClr val="2B1D37"/>
                </a:solidFill>
                <a:latin typeface="Arial"/>
                <a:cs typeface="Arial"/>
              </a:rPr>
              <a:t> </a:t>
            </a:r>
            <a:r>
              <a:rPr sz="1200" dirty="0">
                <a:solidFill>
                  <a:srgbClr val="2B1D37"/>
                </a:solidFill>
                <a:latin typeface="Arial"/>
                <a:cs typeface="Arial"/>
              </a:rPr>
              <a:t>the</a:t>
            </a:r>
            <a:r>
              <a:rPr sz="1200" spc="-35" dirty="0">
                <a:solidFill>
                  <a:srgbClr val="2B1D37"/>
                </a:solidFill>
                <a:latin typeface="Arial"/>
                <a:cs typeface="Arial"/>
              </a:rPr>
              <a:t> </a:t>
            </a:r>
            <a:r>
              <a:rPr sz="1200" dirty="0">
                <a:solidFill>
                  <a:srgbClr val="2B1D37"/>
                </a:solidFill>
                <a:latin typeface="Arial"/>
                <a:cs typeface="Arial"/>
              </a:rPr>
              <a:t>H</a:t>
            </a:r>
            <a:r>
              <a:rPr lang="en-AU" sz="1200" dirty="0">
                <a:solidFill>
                  <a:srgbClr val="2B1D37"/>
                </a:solidFill>
                <a:latin typeface="Arial"/>
                <a:cs typeface="Arial"/>
              </a:rPr>
              <a:t>M</a:t>
            </a:r>
            <a:r>
              <a:rPr sz="1200" dirty="0">
                <a:solidFill>
                  <a:srgbClr val="2B1D37"/>
                </a:solidFill>
                <a:latin typeface="Arial"/>
                <a:cs typeface="Arial"/>
              </a:rPr>
              <a:t>BS</a:t>
            </a:r>
            <a:r>
              <a:rPr sz="1200" spc="-30" dirty="0">
                <a:solidFill>
                  <a:srgbClr val="2B1D37"/>
                </a:solidFill>
                <a:latin typeface="Arial"/>
                <a:cs typeface="Arial"/>
              </a:rPr>
              <a:t> </a:t>
            </a:r>
            <a:r>
              <a:rPr sz="1200" dirty="0">
                <a:solidFill>
                  <a:srgbClr val="2B1D37"/>
                </a:solidFill>
                <a:latin typeface="Arial"/>
                <a:cs typeface="Arial"/>
              </a:rPr>
              <a:t>Placement</a:t>
            </a:r>
            <a:r>
              <a:rPr sz="1200" spc="-35" dirty="0">
                <a:solidFill>
                  <a:srgbClr val="2B1D37"/>
                </a:solidFill>
                <a:latin typeface="Arial"/>
                <a:cs typeface="Arial"/>
              </a:rPr>
              <a:t> </a:t>
            </a:r>
            <a:r>
              <a:rPr sz="1200" dirty="0">
                <a:solidFill>
                  <a:srgbClr val="2B1D37"/>
                </a:solidFill>
                <a:latin typeface="Arial"/>
                <a:cs typeface="Arial"/>
              </a:rPr>
              <a:t>Ready</a:t>
            </a:r>
            <a:r>
              <a:rPr sz="1200" spc="-65" dirty="0">
                <a:solidFill>
                  <a:srgbClr val="2B1D37"/>
                </a:solidFill>
                <a:latin typeface="Arial"/>
                <a:cs typeface="Arial"/>
              </a:rPr>
              <a:t> </a:t>
            </a:r>
            <a:r>
              <a:rPr sz="1200" spc="-30" dirty="0">
                <a:solidFill>
                  <a:srgbClr val="2B1D37"/>
                </a:solidFill>
                <a:latin typeface="Arial"/>
                <a:cs typeface="Arial"/>
              </a:rPr>
              <a:t>Team</a:t>
            </a:r>
            <a:r>
              <a:rPr sz="1200" spc="-50" dirty="0">
                <a:solidFill>
                  <a:srgbClr val="2B1D37"/>
                </a:solidFill>
                <a:latin typeface="Arial"/>
                <a:cs typeface="Arial"/>
              </a:rPr>
              <a:t> </a:t>
            </a:r>
            <a:r>
              <a:rPr sz="1200" dirty="0">
                <a:solidFill>
                  <a:srgbClr val="2B1D37"/>
                </a:solidFill>
                <a:latin typeface="Arial"/>
                <a:cs typeface="Arial"/>
              </a:rPr>
              <a:t>will</a:t>
            </a:r>
            <a:r>
              <a:rPr sz="1200" spc="-15" dirty="0">
                <a:solidFill>
                  <a:srgbClr val="2B1D37"/>
                </a:solidFill>
                <a:latin typeface="Arial"/>
                <a:cs typeface="Arial"/>
              </a:rPr>
              <a:t> </a:t>
            </a:r>
            <a:r>
              <a:rPr sz="1200" dirty="0">
                <a:solidFill>
                  <a:srgbClr val="2B1D37"/>
                </a:solidFill>
                <a:latin typeface="Arial"/>
                <a:cs typeface="Arial"/>
              </a:rPr>
              <a:t>be</a:t>
            </a:r>
            <a:r>
              <a:rPr sz="1200" spc="-30" dirty="0">
                <a:solidFill>
                  <a:srgbClr val="2B1D37"/>
                </a:solidFill>
                <a:latin typeface="Arial"/>
                <a:cs typeface="Arial"/>
              </a:rPr>
              <a:t> </a:t>
            </a:r>
            <a:r>
              <a:rPr sz="1200" spc="-20" dirty="0">
                <a:solidFill>
                  <a:srgbClr val="2B1D37"/>
                </a:solidFill>
                <a:latin typeface="Arial"/>
                <a:cs typeface="Arial"/>
              </a:rPr>
              <a:t>able </a:t>
            </a:r>
            <a:r>
              <a:rPr sz="1200" dirty="0">
                <a:solidFill>
                  <a:srgbClr val="2B1D37"/>
                </a:solidFill>
                <a:latin typeface="Arial"/>
                <a:cs typeface="Arial"/>
              </a:rPr>
              <a:t>to</a:t>
            </a:r>
            <a:r>
              <a:rPr sz="1200" spc="-25" dirty="0">
                <a:solidFill>
                  <a:srgbClr val="2B1D37"/>
                </a:solidFill>
                <a:latin typeface="Arial"/>
                <a:cs typeface="Arial"/>
              </a:rPr>
              <a:t> </a:t>
            </a:r>
            <a:r>
              <a:rPr sz="1200" dirty="0">
                <a:solidFill>
                  <a:srgbClr val="2B1D37"/>
                </a:solidFill>
                <a:latin typeface="Arial"/>
                <a:cs typeface="Arial"/>
              </a:rPr>
              <a:t>confirm</a:t>
            </a:r>
            <a:r>
              <a:rPr sz="1200" spc="-35" dirty="0">
                <a:solidFill>
                  <a:srgbClr val="2B1D37"/>
                </a:solidFill>
                <a:latin typeface="Arial"/>
                <a:cs typeface="Arial"/>
              </a:rPr>
              <a:t> </a:t>
            </a:r>
            <a:r>
              <a:rPr sz="1200" dirty="0">
                <a:solidFill>
                  <a:srgbClr val="2B1D37"/>
                </a:solidFill>
                <a:latin typeface="Arial"/>
                <a:cs typeface="Arial"/>
              </a:rPr>
              <a:t>your</a:t>
            </a:r>
            <a:r>
              <a:rPr sz="1200" spc="-20" dirty="0">
                <a:solidFill>
                  <a:srgbClr val="2B1D37"/>
                </a:solidFill>
                <a:latin typeface="Arial"/>
                <a:cs typeface="Arial"/>
              </a:rPr>
              <a:t> </a:t>
            </a:r>
            <a:r>
              <a:rPr sz="1200" dirty="0">
                <a:solidFill>
                  <a:srgbClr val="2B1D37"/>
                </a:solidFill>
                <a:latin typeface="Arial"/>
                <a:cs typeface="Arial"/>
              </a:rPr>
              <a:t>completion</a:t>
            </a:r>
            <a:r>
              <a:rPr sz="1200" spc="-55" dirty="0">
                <a:solidFill>
                  <a:srgbClr val="2B1D37"/>
                </a:solidFill>
                <a:latin typeface="Arial"/>
                <a:cs typeface="Arial"/>
              </a:rPr>
              <a:t> </a:t>
            </a:r>
            <a:r>
              <a:rPr sz="1200" dirty="0">
                <a:solidFill>
                  <a:srgbClr val="2B1D37"/>
                </a:solidFill>
                <a:latin typeface="Arial"/>
                <a:cs typeface="Arial"/>
              </a:rPr>
              <a:t>in</a:t>
            </a:r>
            <a:r>
              <a:rPr sz="1200" spc="-20" dirty="0">
                <a:solidFill>
                  <a:srgbClr val="2B1D37"/>
                </a:solidFill>
                <a:latin typeface="Arial"/>
                <a:cs typeface="Arial"/>
              </a:rPr>
              <a:t> </a:t>
            </a:r>
            <a:r>
              <a:rPr sz="1200" dirty="0">
                <a:solidFill>
                  <a:srgbClr val="2B1D37"/>
                </a:solidFill>
                <a:latin typeface="Arial"/>
                <a:cs typeface="Arial"/>
              </a:rPr>
              <a:t>Blackboard</a:t>
            </a:r>
            <a:r>
              <a:rPr lang="en-AU" sz="1200" dirty="0">
                <a:solidFill>
                  <a:srgbClr val="2B1D37"/>
                </a:solidFill>
                <a:latin typeface="Arial"/>
                <a:cs typeface="Arial"/>
              </a:rPr>
              <a:t> Essentials</a:t>
            </a:r>
            <a:r>
              <a:rPr sz="1200" dirty="0">
                <a:solidFill>
                  <a:srgbClr val="2B1D37"/>
                </a:solidFill>
                <a:latin typeface="Arial"/>
                <a:cs typeface="Arial"/>
              </a:rPr>
              <a:t>,</a:t>
            </a:r>
            <a:r>
              <a:rPr sz="1200" spc="-50" dirty="0">
                <a:solidFill>
                  <a:srgbClr val="2B1D37"/>
                </a:solidFill>
                <a:latin typeface="Arial"/>
                <a:cs typeface="Arial"/>
              </a:rPr>
              <a:t> </a:t>
            </a:r>
            <a:r>
              <a:rPr sz="1200" dirty="0">
                <a:solidFill>
                  <a:srgbClr val="2B1D37"/>
                </a:solidFill>
                <a:latin typeface="Arial"/>
                <a:cs typeface="Arial"/>
              </a:rPr>
              <a:t>so</a:t>
            </a:r>
            <a:r>
              <a:rPr sz="1200" spc="-15" dirty="0">
                <a:solidFill>
                  <a:srgbClr val="2B1D37"/>
                </a:solidFill>
                <a:latin typeface="Arial"/>
                <a:cs typeface="Arial"/>
              </a:rPr>
              <a:t> </a:t>
            </a:r>
            <a:r>
              <a:rPr sz="1200" dirty="0">
                <a:solidFill>
                  <a:srgbClr val="2B1D37"/>
                </a:solidFill>
                <a:latin typeface="Arial"/>
                <a:cs typeface="Arial"/>
              </a:rPr>
              <a:t>there</a:t>
            </a:r>
            <a:r>
              <a:rPr sz="1200" spc="-35" dirty="0">
                <a:solidFill>
                  <a:srgbClr val="2B1D37"/>
                </a:solidFill>
                <a:latin typeface="Arial"/>
                <a:cs typeface="Arial"/>
              </a:rPr>
              <a:t> </a:t>
            </a:r>
            <a:r>
              <a:rPr sz="1200" dirty="0">
                <a:solidFill>
                  <a:srgbClr val="2B1D37"/>
                </a:solidFill>
                <a:latin typeface="Arial"/>
                <a:cs typeface="Arial"/>
              </a:rPr>
              <a:t>is</a:t>
            </a:r>
            <a:r>
              <a:rPr sz="1200" spc="-15" dirty="0">
                <a:solidFill>
                  <a:srgbClr val="2B1D37"/>
                </a:solidFill>
                <a:latin typeface="Arial"/>
                <a:cs typeface="Arial"/>
              </a:rPr>
              <a:t> </a:t>
            </a:r>
            <a:r>
              <a:rPr sz="1200" spc="-25" dirty="0">
                <a:solidFill>
                  <a:srgbClr val="2B1D37"/>
                </a:solidFill>
                <a:latin typeface="Arial"/>
                <a:cs typeface="Arial"/>
              </a:rPr>
              <a:t>no</a:t>
            </a:r>
            <a:r>
              <a:rPr lang="en-AU" sz="1200" spc="500" dirty="0">
                <a:solidFill>
                  <a:srgbClr val="2B1D37"/>
                </a:solidFill>
                <a:latin typeface="Arial"/>
                <a:cs typeface="Arial"/>
              </a:rPr>
              <a:t> </a:t>
            </a:r>
            <a:r>
              <a:rPr sz="1200" dirty="0">
                <a:solidFill>
                  <a:srgbClr val="2B1D37"/>
                </a:solidFill>
                <a:latin typeface="Arial"/>
                <a:cs typeface="Arial"/>
              </a:rPr>
              <a:t>need</a:t>
            </a:r>
            <a:r>
              <a:rPr sz="1200" spc="-45" dirty="0">
                <a:solidFill>
                  <a:srgbClr val="2B1D37"/>
                </a:solidFill>
                <a:latin typeface="Arial"/>
                <a:cs typeface="Arial"/>
              </a:rPr>
              <a:t> </a:t>
            </a:r>
            <a:r>
              <a:rPr sz="1200" dirty="0">
                <a:solidFill>
                  <a:srgbClr val="2B1D37"/>
                </a:solidFill>
                <a:latin typeface="Arial"/>
                <a:cs typeface="Arial"/>
              </a:rPr>
              <a:t>to</a:t>
            </a:r>
            <a:r>
              <a:rPr sz="1200" spc="-15" dirty="0">
                <a:solidFill>
                  <a:srgbClr val="2B1D37"/>
                </a:solidFill>
                <a:latin typeface="Arial"/>
                <a:cs typeface="Arial"/>
              </a:rPr>
              <a:t> </a:t>
            </a:r>
            <a:r>
              <a:rPr sz="1200" dirty="0">
                <a:solidFill>
                  <a:srgbClr val="2B1D37"/>
                </a:solidFill>
                <a:latin typeface="Arial"/>
                <a:cs typeface="Arial"/>
              </a:rPr>
              <a:t>upload</a:t>
            </a:r>
            <a:r>
              <a:rPr sz="1200" spc="-60" dirty="0">
                <a:solidFill>
                  <a:srgbClr val="2B1D37"/>
                </a:solidFill>
                <a:latin typeface="Arial"/>
                <a:cs typeface="Arial"/>
              </a:rPr>
              <a:t> </a:t>
            </a:r>
            <a:r>
              <a:rPr sz="1200" dirty="0">
                <a:solidFill>
                  <a:srgbClr val="2B1D37"/>
                </a:solidFill>
                <a:latin typeface="Arial"/>
                <a:cs typeface="Arial"/>
              </a:rPr>
              <a:t>evidence</a:t>
            </a:r>
            <a:r>
              <a:rPr sz="1200" spc="-30" dirty="0">
                <a:solidFill>
                  <a:srgbClr val="2B1D37"/>
                </a:solidFill>
                <a:latin typeface="Arial"/>
                <a:cs typeface="Arial"/>
              </a:rPr>
              <a:t> </a:t>
            </a:r>
            <a:r>
              <a:rPr sz="1200" dirty="0">
                <a:solidFill>
                  <a:srgbClr val="2B1D37"/>
                </a:solidFill>
                <a:latin typeface="Arial"/>
                <a:cs typeface="Arial"/>
              </a:rPr>
              <a:t>of</a:t>
            </a:r>
            <a:r>
              <a:rPr sz="1200" spc="-25" dirty="0">
                <a:solidFill>
                  <a:srgbClr val="2B1D37"/>
                </a:solidFill>
                <a:latin typeface="Arial"/>
                <a:cs typeface="Arial"/>
              </a:rPr>
              <a:t> </a:t>
            </a:r>
            <a:r>
              <a:rPr sz="1200" dirty="0">
                <a:solidFill>
                  <a:srgbClr val="2B1D37"/>
                </a:solidFill>
                <a:latin typeface="Arial"/>
                <a:cs typeface="Arial"/>
              </a:rPr>
              <a:t>this</a:t>
            </a:r>
            <a:r>
              <a:rPr sz="1200" spc="-25" dirty="0">
                <a:solidFill>
                  <a:srgbClr val="2B1D37"/>
                </a:solidFill>
                <a:latin typeface="Arial"/>
                <a:cs typeface="Arial"/>
              </a:rPr>
              <a:t> </a:t>
            </a:r>
            <a:r>
              <a:rPr sz="1200" dirty="0">
                <a:solidFill>
                  <a:srgbClr val="2B1D37"/>
                </a:solidFill>
                <a:latin typeface="Arial"/>
                <a:cs typeface="Arial"/>
              </a:rPr>
              <a:t>requirement</a:t>
            </a:r>
            <a:r>
              <a:rPr sz="1200" spc="-35" dirty="0">
                <a:solidFill>
                  <a:srgbClr val="2B1D37"/>
                </a:solidFill>
                <a:latin typeface="Arial"/>
                <a:cs typeface="Arial"/>
              </a:rPr>
              <a:t> </a:t>
            </a:r>
            <a:r>
              <a:rPr sz="1200" dirty="0">
                <a:solidFill>
                  <a:srgbClr val="2B1D37"/>
                </a:solidFill>
                <a:latin typeface="Arial"/>
                <a:cs typeface="Arial"/>
              </a:rPr>
              <a:t>to</a:t>
            </a:r>
            <a:r>
              <a:rPr sz="1200" spc="-15" dirty="0">
                <a:solidFill>
                  <a:srgbClr val="2B1D37"/>
                </a:solidFill>
                <a:latin typeface="Arial"/>
                <a:cs typeface="Arial"/>
              </a:rPr>
              <a:t> </a:t>
            </a:r>
            <a:r>
              <a:rPr sz="1200" spc="-10" dirty="0">
                <a:solidFill>
                  <a:srgbClr val="2B1D37"/>
                </a:solidFill>
                <a:latin typeface="Arial"/>
                <a:cs typeface="Arial"/>
              </a:rPr>
              <a:t>InPlace.</a:t>
            </a:r>
            <a:endParaRPr sz="1200" dirty="0">
              <a:latin typeface="Arial"/>
              <a:cs typeface="Arial"/>
            </a:endParaRPr>
          </a:p>
          <a:p>
            <a:pPr>
              <a:lnSpc>
                <a:spcPct val="100000"/>
              </a:lnSpc>
              <a:spcBef>
                <a:spcPts val="120"/>
              </a:spcBef>
              <a:buClr>
                <a:srgbClr val="2B1D37"/>
              </a:buClr>
              <a:buFont typeface="Arial"/>
              <a:buChar char="•"/>
            </a:pPr>
            <a:endParaRPr sz="1200" dirty="0">
              <a:latin typeface="Arial"/>
              <a:cs typeface="Arial"/>
            </a:endParaRPr>
          </a:p>
          <a:p>
            <a:pPr marL="299085" marR="353695" indent="-287020">
              <a:lnSpc>
                <a:spcPct val="100000"/>
              </a:lnSpc>
              <a:buChar char="•"/>
              <a:tabLst>
                <a:tab pos="299085" algn="l"/>
              </a:tabLst>
            </a:pPr>
            <a:r>
              <a:rPr sz="1200" spc="-25" dirty="0">
                <a:solidFill>
                  <a:srgbClr val="2B1D37"/>
                </a:solidFill>
                <a:latin typeface="Arial"/>
                <a:cs typeface="Arial"/>
              </a:rPr>
              <a:t>You</a:t>
            </a:r>
            <a:r>
              <a:rPr sz="1200" spc="-30" dirty="0">
                <a:solidFill>
                  <a:srgbClr val="2B1D37"/>
                </a:solidFill>
                <a:latin typeface="Arial"/>
                <a:cs typeface="Arial"/>
              </a:rPr>
              <a:t> </a:t>
            </a:r>
            <a:r>
              <a:rPr sz="1200" dirty="0">
                <a:solidFill>
                  <a:srgbClr val="2B1D37"/>
                </a:solidFill>
                <a:latin typeface="Arial"/>
                <a:cs typeface="Arial"/>
              </a:rPr>
              <a:t>must</a:t>
            </a:r>
            <a:r>
              <a:rPr sz="1200" spc="-25" dirty="0">
                <a:solidFill>
                  <a:srgbClr val="2B1D37"/>
                </a:solidFill>
                <a:latin typeface="Arial"/>
                <a:cs typeface="Arial"/>
              </a:rPr>
              <a:t> </a:t>
            </a:r>
            <a:r>
              <a:rPr sz="1200" dirty="0">
                <a:solidFill>
                  <a:srgbClr val="2B1D37"/>
                </a:solidFill>
                <a:latin typeface="Arial"/>
                <a:cs typeface="Arial"/>
              </a:rPr>
              <a:t>pass</a:t>
            </a:r>
            <a:r>
              <a:rPr sz="1200" spc="-45" dirty="0">
                <a:solidFill>
                  <a:srgbClr val="2B1D37"/>
                </a:solidFill>
                <a:latin typeface="Arial"/>
                <a:cs typeface="Arial"/>
              </a:rPr>
              <a:t> </a:t>
            </a:r>
            <a:r>
              <a:rPr sz="1200" dirty="0">
                <a:solidFill>
                  <a:srgbClr val="2B1D37"/>
                </a:solidFill>
                <a:latin typeface="Arial"/>
                <a:cs typeface="Arial"/>
              </a:rPr>
              <a:t>with 80%</a:t>
            </a:r>
            <a:r>
              <a:rPr sz="1200" spc="-45" dirty="0">
                <a:solidFill>
                  <a:srgbClr val="2B1D37"/>
                </a:solidFill>
                <a:latin typeface="Arial"/>
                <a:cs typeface="Arial"/>
              </a:rPr>
              <a:t> </a:t>
            </a:r>
            <a:r>
              <a:rPr sz="1200" dirty="0">
                <a:solidFill>
                  <a:srgbClr val="2B1D37"/>
                </a:solidFill>
                <a:latin typeface="Arial"/>
                <a:cs typeface="Arial"/>
              </a:rPr>
              <a:t>to</a:t>
            </a:r>
            <a:r>
              <a:rPr sz="1200" spc="-20" dirty="0">
                <a:solidFill>
                  <a:srgbClr val="2B1D37"/>
                </a:solidFill>
                <a:latin typeface="Arial"/>
                <a:cs typeface="Arial"/>
              </a:rPr>
              <a:t> </a:t>
            </a:r>
            <a:r>
              <a:rPr sz="1200" dirty="0">
                <a:solidFill>
                  <a:srgbClr val="2B1D37"/>
                </a:solidFill>
                <a:latin typeface="Arial"/>
                <a:cs typeface="Arial"/>
              </a:rPr>
              <a:t>register</a:t>
            </a:r>
            <a:r>
              <a:rPr sz="1200" spc="-20" dirty="0">
                <a:solidFill>
                  <a:srgbClr val="2B1D37"/>
                </a:solidFill>
                <a:latin typeface="Arial"/>
                <a:cs typeface="Arial"/>
              </a:rPr>
              <a:t> </a:t>
            </a:r>
            <a:r>
              <a:rPr sz="1200" dirty="0">
                <a:solidFill>
                  <a:srgbClr val="2B1D37"/>
                </a:solidFill>
                <a:latin typeface="Arial"/>
                <a:cs typeface="Arial"/>
              </a:rPr>
              <a:t>as</a:t>
            </a:r>
            <a:r>
              <a:rPr sz="1200" spc="-25" dirty="0">
                <a:solidFill>
                  <a:srgbClr val="2B1D37"/>
                </a:solidFill>
                <a:latin typeface="Arial"/>
                <a:cs typeface="Arial"/>
              </a:rPr>
              <a:t> </a:t>
            </a:r>
            <a:r>
              <a:rPr sz="1200" dirty="0">
                <a:solidFill>
                  <a:srgbClr val="2B1D37"/>
                </a:solidFill>
                <a:latin typeface="Arial"/>
                <a:cs typeface="Arial"/>
              </a:rPr>
              <a:t>completing</a:t>
            </a:r>
            <a:r>
              <a:rPr sz="1200" spc="-60" dirty="0">
                <a:solidFill>
                  <a:srgbClr val="2B1D37"/>
                </a:solidFill>
                <a:latin typeface="Arial"/>
                <a:cs typeface="Arial"/>
              </a:rPr>
              <a:t> </a:t>
            </a:r>
            <a:r>
              <a:rPr lang="en-AU" sz="1200" spc="-20" dirty="0">
                <a:solidFill>
                  <a:srgbClr val="2B1D37"/>
                </a:solidFill>
                <a:latin typeface="Arial"/>
                <a:cs typeface="Arial"/>
              </a:rPr>
              <a:t>the assessment.</a:t>
            </a:r>
          </a:p>
          <a:p>
            <a:pPr>
              <a:lnSpc>
                <a:spcPct val="100000"/>
              </a:lnSpc>
              <a:spcBef>
                <a:spcPts val="120"/>
              </a:spcBef>
              <a:buClr>
                <a:srgbClr val="2B1D37"/>
              </a:buClr>
            </a:pPr>
            <a:endParaRPr sz="1200" dirty="0">
              <a:latin typeface="Arial"/>
              <a:cs typeface="Arial"/>
            </a:endParaRPr>
          </a:p>
          <a:p>
            <a:pPr marL="299085" marR="278765" indent="-287020">
              <a:lnSpc>
                <a:spcPct val="100000"/>
              </a:lnSpc>
              <a:buFont typeface="Arial"/>
              <a:buChar char="•"/>
              <a:tabLst>
                <a:tab pos="299085" algn="l"/>
              </a:tabLst>
            </a:pPr>
            <a:r>
              <a:rPr sz="1200" b="1" u="sng" dirty="0">
                <a:solidFill>
                  <a:srgbClr val="2B1D37"/>
                </a:solidFill>
                <a:uFill>
                  <a:solidFill>
                    <a:srgbClr val="2B1D37"/>
                  </a:solidFill>
                </a:uFill>
                <a:latin typeface="Arial"/>
                <a:cs typeface="Arial"/>
              </a:rPr>
              <a:t>Remember:</a:t>
            </a:r>
            <a:r>
              <a:rPr sz="1200" b="1" u="sng" spc="-65" dirty="0">
                <a:solidFill>
                  <a:srgbClr val="2B1D37"/>
                </a:solidFill>
                <a:uFill>
                  <a:solidFill>
                    <a:srgbClr val="2B1D37"/>
                  </a:solidFill>
                </a:uFill>
                <a:latin typeface="Arial"/>
                <a:cs typeface="Arial"/>
              </a:rPr>
              <a:t> </a:t>
            </a:r>
            <a:r>
              <a:rPr sz="1200" b="1" u="sng" dirty="0">
                <a:solidFill>
                  <a:srgbClr val="2B1D37"/>
                </a:solidFill>
                <a:uFill>
                  <a:solidFill>
                    <a:srgbClr val="2B1D37"/>
                  </a:solidFill>
                </a:uFill>
                <a:latin typeface="Arial"/>
                <a:cs typeface="Arial"/>
              </a:rPr>
              <a:t>the</a:t>
            </a:r>
            <a:r>
              <a:rPr sz="1200" b="1" u="sng" spc="-30" dirty="0">
                <a:solidFill>
                  <a:srgbClr val="2B1D37"/>
                </a:solidFill>
                <a:uFill>
                  <a:solidFill>
                    <a:srgbClr val="2B1D37"/>
                  </a:solidFill>
                </a:uFill>
                <a:latin typeface="Arial"/>
                <a:cs typeface="Arial"/>
              </a:rPr>
              <a:t> </a:t>
            </a:r>
            <a:r>
              <a:rPr sz="1200" b="1" u="sng" dirty="0">
                <a:solidFill>
                  <a:srgbClr val="2B1D37"/>
                </a:solidFill>
                <a:uFill>
                  <a:solidFill>
                    <a:srgbClr val="2B1D37"/>
                  </a:solidFill>
                </a:uFill>
                <a:latin typeface="Arial"/>
                <a:cs typeface="Arial"/>
              </a:rPr>
              <a:t>H</a:t>
            </a:r>
            <a:r>
              <a:rPr lang="en-AU" sz="1200" b="1" u="sng" dirty="0">
                <a:solidFill>
                  <a:srgbClr val="2B1D37"/>
                </a:solidFill>
                <a:uFill>
                  <a:solidFill>
                    <a:srgbClr val="2B1D37"/>
                  </a:solidFill>
                </a:uFill>
                <a:latin typeface="Arial"/>
                <a:cs typeface="Arial"/>
              </a:rPr>
              <a:t>M</a:t>
            </a:r>
            <a:r>
              <a:rPr sz="1200" b="1" u="sng" dirty="0">
                <a:solidFill>
                  <a:srgbClr val="2B1D37"/>
                </a:solidFill>
                <a:uFill>
                  <a:solidFill>
                    <a:srgbClr val="2B1D37"/>
                  </a:solidFill>
                </a:uFill>
                <a:latin typeface="Arial"/>
                <a:cs typeface="Arial"/>
              </a:rPr>
              <a:t>BS</a:t>
            </a:r>
            <a:r>
              <a:rPr sz="1200" b="1" u="sng" spc="-35" dirty="0">
                <a:solidFill>
                  <a:srgbClr val="2B1D37"/>
                </a:solidFill>
                <a:uFill>
                  <a:solidFill>
                    <a:srgbClr val="2B1D37"/>
                  </a:solidFill>
                </a:uFill>
                <a:latin typeface="Arial"/>
                <a:cs typeface="Arial"/>
              </a:rPr>
              <a:t> </a:t>
            </a:r>
            <a:r>
              <a:rPr lang="en-AU" sz="1200" b="1" u="sng" dirty="0">
                <a:solidFill>
                  <a:srgbClr val="2B1D37"/>
                </a:solidFill>
                <a:uFill>
                  <a:solidFill>
                    <a:srgbClr val="2B1D37"/>
                  </a:solidFill>
                </a:uFill>
                <a:latin typeface="Arial"/>
                <a:cs typeface="Arial"/>
              </a:rPr>
              <a:t>Placement Preparation M</a:t>
            </a:r>
            <a:r>
              <a:rPr sz="1200" b="1" u="sng" dirty="0" err="1">
                <a:solidFill>
                  <a:srgbClr val="2B1D37"/>
                </a:solidFill>
                <a:uFill>
                  <a:solidFill>
                    <a:srgbClr val="2B1D37"/>
                  </a:solidFill>
                </a:uFill>
                <a:latin typeface="Arial"/>
                <a:cs typeface="Arial"/>
              </a:rPr>
              <a:t>odule</a:t>
            </a:r>
            <a:r>
              <a:rPr sz="1200" b="1" u="sng" spc="-25" dirty="0">
                <a:solidFill>
                  <a:srgbClr val="2B1D37"/>
                </a:solidFill>
                <a:uFill>
                  <a:solidFill>
                    <a:srgbClr val="2B1D37"/>
                  </a:solidFill>
                </a:uFill>
                <a:latin typeface="Arial"/>
                <a:cs typeface="Arial"/>
              </a:rPr>
              <a:t> are</a:t>
            </a:r>
            <a:r>
              <a:rPr sz="1200" b="1" u="none" spc="-25" dirty="0">
                <a:solidFill>
                  <a:srgbClr val="2B1D37"/>
                </a:solidFill>
                <a:latin typeface="Arial"/>
                <a:cs typeface="Arial"/>
              </a:rPr>
              <a:t> </a:t>
            </a:r>
            <a:r>
              <a:rPr sz="1200" b="1" u="sng" dirty="0">
                <a:solidFill>
                  <a:srgbClr val="2B1D37"/>
                </a:solidFill>
                <a:uFill>
                  <a:solidFill>
                    <a:srgbClr val="2B1D37"/>
                  </a:solidFill>
                </a:uFill>
                <a:latin typeface="Arial"/>
                <a:cs typeface="Arial"/>
              </a:rPr>
              <a:t>different</a:t>
            </a:r>
            <a:r>
              <a:rPr sz="1200" b="1" u="sng" spc="-25" dirty="0">
                <a:solidFill>
                  <a:srgbClr val="2B1D37"/>
                </a:solidFill>
                <a:uFill>
                  <a:solidFill>
                    <a:srgbClr val="2B1D37"/>
                  </a:solidFill>
                </a:uFill>
                <a:latin typeface="Arial"/>
                <a:cs typeface="Arial"/>
              </a:rPr>
              <a:t> </a:t>
            </a:r>
            <a:r>
              <a:rPr sz="1200" b="1" u="sng" dirty="0">
                <a:solidFill>
                  <a:srgbClr val="2B1D37"/>
                </a:solidFill>
                <a:uFill>
                  <a:solidFill>
                    <a:srgbClr val="2B1D37"/>
                  </a:solidFill>
                </a:uFill>
                <a:latin typeface="Arial"/>
                <a:cs typeface="Arial"/>
              </a:rPr>
              <a:t>to</a:t>
            </a:r>
            <a:r>
              <a:rPr sz="1200" b="1" u="sng" spc="-10" dirty="0">
                <a:solidFill>
                  <a:srgbClr val="2B1D37"/>
                </a:solidFill>
                <a:uFill>
                  <a:solidFill>
                    <a:srgbClr val="2B1D37"/>
                  </a:solidFill>
                </a:uFill>
                <a:latin typeface="Arial"/>
                <a:cs typeface="Arial"/>
              </a:rPr>
              <a:t> </a:t>
            </a:r>
            <a:r>
              <a:rPr sz="1200" b="1" u="sng" dirty="0">
                <a:solidFill>
                  <a:srgbClr val="2B1D37"/>
                </a:solidFill>
                <a:uFill>
                  <a:solidFill>
                    <a:srgbClr val="2B1D37"/>
                  </a:solidFill>
                </a:uFill>
                <a:latin typeface="Arial"/>
                <a:cs typeface="Arial"/>
              </a:rPr>
              <a:t>the</a:t>
            </a:r>
            <a:r>
              <a:rPr sz="1200" b="1" u="sng" spc="-20" dirty="0">
                <a:solidFill>
                  <a:srgbClr val="2B1D37"/>
                </a:solidFill>
                <a:uFill>
                  <a:solidFill>
                    <a:srgbClr val="2B1D37"/>
                  </a:solidFill>
                </a:uFill>
                <a:latin typeface="Arial"/>
                <a:cs typeface="Arial"/>
              </a:rPr>
              <a:t> </a:t>
            </a:r>
            <a:r>
              <a:rPr sz="1200" b="1" u="sng" dirty="0" err="1">
                <a:solidFill>
                  <a:srgbClr val="2B1D37"/>
                </a:solidFill>
                <a:uFill>
                  <a:solidFill>
                    <a:srgbClr val="2B1D37"/>
                  </a:solidFill>
                </a:uFill>
                <a:latin typeface="Arial"/>
                <a:cs typeface="Arial"/>
              </a:rPr>
              <a:t>iLearn</a:t>
            </a:r>
            <a:r>
              <a:rPr sz="1200" b="1" u="sng" spc="-30" dirty="0">
                <a:solidFill>
                  <a:srgbClr val="2B1D37"/>
                </a:solidFill>
                <a:uFill>
                  <a:solidFill>
                    <a:srgbClr val="2B1D37"/>
                  </a:solidFill>
                </a:uFill>
                <a:latin typeface="Arial"/>
                <a:cs typeface="Arial"/>
              </a:rPr>
              <a:t> </a:t>
            </a:r>
            <a:r>
              <a:rPr sz="1200" b="1" u="sng" dirty="0">
                <a:solidFill>
                  <a:srgbClr val="2B1D37"/>
                </a:solidFill>
                <a:uFill>
                  <a:solidFill>
                    <a:srgbClr val="2B1D37"/>
                  </a:solidFill>
                </a:uFill>
                <a:latin typeface="Arial"/>
                <a:cs typeface="Arial"/>
              </a:rPr>
              <a:t>module</a:t>
            </a:r>
            <a:r>
              <a:rPr lang="en-AU" sz="1200" b="1" u="sng" dirty="0">
                <a:solidFill>
                  <a:srgbClr val="2B1D37"/>
                </a:solidFill>
                <a:uFill>
                  <a:solidFill>
                    <a:srgbClr val="2B1D37"/>
                  </a:solidFill>
                </a:uFill>
                <a:latin typeface="Arial"/>
                <a:cs typeface="Arial"/>
              </a:rPr>
              <a:t>s.</a:t>
            </a:r>
            <a:br>
              <a:rPr lang="en-AU" sz="1200" b="1" u="sng" dirty="0">
                <a:solidFill>
                  <a:srgbClr val="2B1D37"/>
                </a:solidFill>
                <a:uFill>
                  <a:solidFill>
                    <a:srgbClr val="2B1D37"/>
                  </a:solidFill>
                </a:uFill>
                <a:latin typeface="Arial"/>
                <a:cs typeface="Arial"/>
              </a:rPr>
            </a:br>
            <a:endParaRPr lang="en-AU" sz="1200" b="1" u="sng" dirty="0">
              <a:solidFill>
                <a:srgbClr val="2B1D37"/>
              </a:solidFill>
              <a:uFill>
                <a:solidFill>
                  <a:srgbClr val="2B1D37"/>
                </a:solidFill>
              </a:uFill>
              <a:latin typeface="Arial"/>
              <a:cs typeface="Arial"/>
            </a:endParaRPr>
          </a:p>
          <a:p>
            <a:pPr marL="299085" marR="278765" indent="-287020">
              <a:lnSpc>
                <a:spcPct val="100000"/>
              </a:lnSpc>
              <a:buFont typeface="Arial"/>
              <a:buChar char="•"/>
              <a:tabLst>
                <a:tab pos="299085" algn="l"/>
              </a:tabLst>
            </a:pPr>
            <a:endParaRPr lang="en-AU" sz="1200" b="1" u="sng" dirty="0">
              <a:solidFill>
                <a:srgbClr val="2B1D37"/>
              </a:solidFill>
              <a:uFill>
                <a:solidFill>
                  <a:srgbClr val="2B1D37"/>
                </a:solidFill>
              </a:uFill>
              <a:latin typeface="Arial"/>
              <a:cs typeface="Arial"/>
            </a:endParaRPr>
          </a:p>
          <a:p>
            <a:pPr marL="12065" marR="278765">
              <a:tabLst>
                <a:tab pos="299085" algn="l"/>
              </a:tabLst>
            </a:pPr>
            <a:r>
              <a:rPr lang="en-AU" sz="900" spc="-20" dirty="0">
                <a:solidFill>
                  <a:srgbClr val="2B1D37"/>
                </a:solidFill>
                <a:latin typeface="Arial"/>
                <a:cs typeface="Arial"/>
              </a:rPr>
              <a:t>*Not required for School of Medicine and School of Public Health students</a:t>
            </a:r>
            <a:endParaRPr lang="en-AU" sz="900" dirty="0">
              <a:latin typeface="Arial"/>
              <a:cs typeface="Arial"/>
            </a:endParaRPr>
          </a:p>
          <a:p>
            <a:pPr marL="299085" marR="278765" indent="-287020">
              <a:lnSpc>
                <a:spcPct val="100000"/>
              </a:lnSpc>
              <a:buFont typeface="Arial"/>
              <a:buChar char="•"/>
              <a:tabLst>
                <a:tab pos="299085" algn="l"/>
              </a:tabLst>
            </a:pPr>
            <a:endParaRPr sz="12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u="sng" dirty="0">
                <a:uFill>
                  <a:solidFill>
                    <a:srgbClr val="512379"/>
                  </a:solidFill>
                </a:uFill>
                <a:hlinkClick r:id="rId2"/>
              </a:rPr>
              <a:t>H</a:t>
            </a:r>
            <a:r>
              <a:rPr lang="en-AU" u="sng" dirty="0">
                <a:uFill>
                  <a:solidFill>
                    <a:srgbClr val="512379"/>
                  </a:solidFill>
                </a:uFill>
                <a:hlinkClick r:id="rId2"/>
              </a:rPr>
              <a:t>M</a:t>
            </a:r>
            <a:r>
              <a:rPr u="sng" dirty="0">
                <a:uFill>
                  <a:solidFill>
                    <a:srgbClr val="512379"/>
                  </a:solidFill>
                </a:uFill>
                <a:hlinkClick r:id="rId2"/>
              </a:rPr>
              <a:t>BS</a:t>
            </a:r>
            <a:r>
              <a:rPr u="sng" spc="-110" dirty="0">
                <a:uFill>
                  <a:solidFill>
                    <a:srgbClr val="512379"/>
                  </a:solidFill>
                </a:uFill>
                <a:hlinkClick r:id="rId2"/>
              </a:rPr>
              <a:t> </a:t>
            </a:r>
            <a:r>
              <a:rPr u="sng" dirty="0">
                <a:uFill>
                  <a:solidFill>
                    <a:srgbClr val="512379"/>
                  </a:solidFill>
                </a:uFill>
                <a:hlinkClick r:id="rId2"/>
              </a:rPr>
              <a:t>Placement</a:t>
            </a:r>
            <a:r>
              <a:rPr u="sng" spc="-95" dirty="0">
                <a:uFill>
                  <a:solidFill>
                    <a:srgbClr val="512379"/>
                  </a:solidFill>
                </a:uFill>
                <a:hlinkClick r:id="rId2"/>
              </a:rPr>
              <a:t> </a:t>
            </a:r>
            <a:r>
              <a:rPr lang="en-AU" u="sng" spc="-95" dirty="0">
                <a:uFill>
                  <a:solidFill>
                    <a:srgbClr val="512379"/>
                  </a:solidFill>
                </a:uFill>
                <a:hlinkClick r:id="rId2"/>
              </a:rPr>
              <a:t>Preparation Module</a:t>
            </a:r>
            <a:r>
              <a:rPr u="sng" spc="-90" dirty="0">
                <a:uFill>
                  <a:solidFill>
                    <a:srgbClr val="512379"/>
                  </a:solidFill>
                </a:uFill>
                <a:hlinkClick r:id="rId2"/>
              </a:rPr>
              <a:t> </a:t>
            </a:r>
            <a:r>
              <a:rPr u="sng" spc="-10" dirty="0">
                <a:uFill>
                  <a:solidFill>
                    <a:srgbClr val="512379"/>
                  </a:solidFill>
                </a:uFill>
                <a:hlinkClick r:id="rId2"/>
              </a:rPr>
              <a:t>(Blackboard</a:t>
            </a:r>
            <a:r>
              <a:rPr lang="en-AU" u="sng" spc="-10" dirty="0">
                <a:uFill>
                  <a:solidFill>
                    <a:srgbClr val="512379"/>
                  </a:solidFill>
                </a:uFill>
                <a:hlinkClick r:id="rId2"/>
              </a:rPr>
              <a:t> Essentials</a:t>
            </a:r>
            <a:r>
              <a:rPr u="sng" spc="-10" dirty="0">
                <a:uFill>
                  <a:solidFill>
                    <a:srgbClr val="512379"/>
                  </a:solidFill>
                </a:uFill>
                <a:hlinkClick r:id="rId2"/>
              </a:rPr>
              <a:t>)</a:t>
            </a:r>
            <a:endParaRPr u="sng" spc="-10" dirty="0">
              <a:uFill>
                <a:solidFill>
                  <a:srgbClr val="512379"/>
                </a:solidFill>
              </a:uFill>
              <a:hlinkClick r:id="rId3"/>
            </a:endParaRPr>
          </a:p>
        </p:txBody>
      </p:sp>
      <p:graphicFrame>
        <p:nvGraphicFramePr>
          <p:cNvPr id="4" name="object 4"/>
          <p:cNvGraphicFramePr>
            <a:graphicFrameLocks noGrp="1"/>
          </p:cNvGraphicFramePr>
          <p:nvPr>
            <p:extLst>
              <p:ext uri="{D42A27DB-BD31-4B8C-83A1-F6EECF244321}">
                <p14:modId xmlns:p14="http://schemas.microsoft.com/office/powerpoint/2010/main" val="2374877722"/>
              </p:ext>
            </p:extLst>
          </p:nvPr>
        </p:nvGraphicFramePr>
        <p:xfrm>
          <a:off x="4865495" y="2684145"/>
          <a:ext cx="6931687" cy="3593465"/>
        </p:xfrm>
        <a:graphic>
          <a:graphicData uri="http://schemas.openxmlformats.org/drawingml/2006/table">
            <a:tbl>
              <a:tblPr firstRow="1" bandRow="1">
                <a:tableStyleId>{2D5ABB26-0587-4C30-8999-92F81FD0307C}</a:tableStyleId>
              </a:tblPr>
              <a:tblGrid>
                <a:gridCol w="5011753">
                  <a:extLst>
                    <a:ext uri="{9D8B030D-6E8A-4147-A177-3AD203B41FA5}">
                      <a16:colId xmlns:a16="http://schemas.microsoft.com/office/drawing/2014/main" val="20000"/>
                    </a:ext>
                  </a:extLst>
                </a:gridCol>
                <a:gridCol w="1919934">
                  <a:extLst>
                    <a:ext uri="{9D8B030D-6E8A-4147-A177-3AD203B41FA5}">
                      <a16:colId xmlns:a16="http://schemas.microsoft.com/office/drawing/2014/main" val="20001"/>
                    </a:ext>
                  </a:extLst>
                </a:gridCol>
              </a:tblGrid>
              <a:tr h="636905">
                <a:tc>
                  <a:txBody>
                    <a:bodyPr/>
                    <a:lstStyle/>
                    <a:p>
                      <a:pPr marL="92075">
                        <a:lnSpc>
                          <a:spcPct val="100000"/>
                        </a:lnSpc>
                        <a:spcBef>
                          <a:spcPts val="315"/>
                        </a:spcBef>
                      </a:pPr>
                      <a:r>
                        <a:rPr sz="1800" b="1" spc="-10" dirty="0">
                          <a:solidFill>
                            <a:srgbClr val="FFFFFF"/>
                          </a:solidFill>
                          <a:latin typeface="Arial"/>
                          <a:cs typeface="Arial"/>
                        </a:rPr>
                        <a:t>Discipline(s)</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12379"/>
                    </a:solidFill>
                  </a:tcPr>
                </a:tc>
                <a:tc>
                  <a:txBody>
                    <a:bodyPr/>
                    <a:lstStyle/>
                    <a:p>
                      <a:pPr marL="92075">
                        <a:lnSpc>
                          <a:spcPct val="100000"/>
                        </a:lnSpc>
                        <a:spcBef>
                          <a:spcPts val="315"/>
                        </a:spcBef>
                      </a:pPr>
                      <a:r>
                        <a:rPr sz="1800" b="1" dirty="0">
                          <a:solidFill>
                            <a:srgbClr val="FFFFFF"/>
                          </a:solidFill>
                          <a:latin typeface="Arial"/>
                          <a:cs typeface="Arial"/>
                        </a:rPr>
                        <a:t>Module</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12379"/>
                    </a:solidFill>
                  </a:tcPr>
                </a:tc>
                <a:extLst>
                  <a:ext uri="{0D108BD9-81ED-4DB2-BD59-A6C34878D82A}">
                    <a16:rowId xmlns:a16="http://schemas.microsoft.com/office/drawing/2014/main" val="10000"/>
                  </a:ext>
                </a:extLst>
              </a:tr>
              <a:tr h="1584960">
                <a:tc>
                  <a:txBody>
                    <a:bodyPr/>
                    <a:lstStyle/>
                    <a:p>
                      <a:pPr marL="92075" marR="2433320">
                        <a:lnSpc>
                          <a:spcPct val="100000"/>
                        </a:lnSpc>
                        <a:spcBef>
                          <a:spcPts val="330"/>
                        </a:spcBef>
                      </a:pPr>
                      <a:r>
                        <a:rPr sz="1200" b="1" dirty="0">
                          <a:solidFill>
                            <a:srgbClr val="2B1D37"/>
                          </a:solidFill>
                          <a:latin typeface="Arial"/>
                          <a:cs typeface="Arial"/>
                        </a:rPr>
                        <a:t>All</a:t>
                      </a:r>
                      <a:r>
                        <a:rPr sz="1200" b="1" spc="5" dirty="0">
                          <a:solidFill>
                            <a:srgbClr val="2B1D37"/>
                          </a:solidFill>
                          <a:latin typeface="Arial"/>
                          <a:cs typeface="Arial"/>
                        </a:rPr>
                        <a:t> </a:t>
                      </a:r>
                      <a:r>
                        <a:rPr sz="1200" b="1" dirty="0">
                          <a:solidFill>
                            <a:srgbClr val="2B1D37"/>
                          </a:solidFill>
                          <a:latin typeface="Arial"/>
                          <a:cs typeface="Arial"/>
                        </a:rPr>
                        <a:t>Social</a:t>
                      </a:r>
                      <a:r>
                        <a:rPr sz="1200" b="1" spc="-45" dirty="0">
                          <a:solidFill>
                            <a:srgbClr val="2B1D37"/>
                          </a:solidFill>
                          <a:latin typeface="Arial"/>
                          <a:cs typeface="Arial"/>
                        </a:rPr>
                        <a:t> </a:t>
                      </a:r>
                      <a:r>
                        <a:rPr sz="1200" b="1" spc="-20" dirty="0">
                          <a:solidFill>
                            <a:srgbClr val="2B1D37"/>
                          </a:solidFill>
                          <a:latin typeface="Arial"/>
                          <a:cs typeface="Arial"/>
                        </a:rPr>
                        <a:t>Work </a:t>
                      </a:r>
                      <a:r>
                        <a:rPr sz="1200" b="1" dirty="0">
                          <a:solidFill>
                            <a:srgbClr val="2B1D37"/>
                          </a:solidFill>
                          <a:latin typeface="Arial"/>
                          <a:cs typeface="Arial"/>
                        </a:rPr>
                        <a:t>M</a:t>
                      </a:r>
                      <a:r>
                        <a:rPr sz="1200" b="1" spc="-15" dirty="0">
                          <a:solidFill>
                            <a:srgbClr val="2B1D37"/>
                          </a:solidFill>
                          <a:latin typeface="Arial"/>
                          <a:cs typeface="Arial"/>
                        </a:rPr>
                        <a:t> </a:t>
                      </a:r>
                      <a:r>
                        <a:rPr sz="1200" b="1" spc="-10" dirty="0">
                          <a:solidFill>
                            <a:srgbClr val="2B1D37"/>
                          </a:solidFill>
                          <a:latin typeface="Arial"/>
                          <a:cs typeface="Arial"/>
                        </a:rPr>
                        <a:t>Counselling</a:t>
                      </a:r>
                      <a:endParaRPr sz="1200" dirty="0">
                        <a:latin typeface="Arial"/>
                        <a:cs typeface="Arial"/>
                      </a:endParaRPr>
                    </a:p>
                    <a:p>
                      <a:pPr marL="92075" marR="626745">
                        <a:lnSpc>
                          <a:spcPct val="100000"/>
                        </a:lnSpc>
                      </a:pPr>
                      <a:r>
                        <a:rPr sz="1200" b="1" dirty="0">
                          <a:solidFill>
                            <a:srgbClr val="2B1D37"/>
                          </a:solidFill>
                          <a:latin typeface="Arial"/>
                          <a:cs typeface="Arial"/>
                        </a:rPr>
                        <a:t>B</a:t>
                      </a:r>
                      <a:r>
                        <a:rPr sz="1200" b="1" spc="-25" dirty="0">
                          <a:solidFill>
                            <a:srgbClr val="2B1D37"/>
                          </a:solidFill>
                          <a:latin typeface="Arial"/>
                          <a:cs typeface="Arial"/>
                        </a:rPr>
                        <a:t> </a:t>
                      </a:r>
                      <a:r>
                        <a:rPr sz="1200" b="1" dirty="0">
                          <a:solidFill>
                            <a:srgbClr val="2B1D37"/>
                          </a:solidFill>
                          <a:latin typeface="Arial"/>
                          <a:cs typeface="Arial"/>
                        </a:rPr>
                        <a:t>Health,</a:t>
                      </a:r>
                      <a:r>
                        <a:rPr sz="1200" b="1" spc="-25" dirty="0">
                          <a:solidFill>
                            <a:srgbClr val="2B1D37"/>
                          </a:solidFill>
                          <a:latin typeface="Arial"/>
                          <a:cs typeface="Arial"/>
                        </a:rPr>
                        <a:t> </a:t>
                      </a:r>
                      <a:r>
                        <a:rPr sz="1200" b="1" dirty="0">
                          <a:solidFill>
                            <a:srgbClr val="2B1D37"/>
                          </a:solidFill>
                          <a:latin typeface="Arial"/>
                          <a:cs typeface="Arial"/>
                        </a:rPr>
                        <a:t>Sport</a:t>
                      </a:r>
                      <a:r>
                        <a:rPr sz="1200" b="1" spc="-15" dirty="0">
                          <a:solidFill>
                            <a:srgbClr val="2B1D37"/>
                          </a:solidFill>
                          <a:latin typeface="Arial"/>
                          <a:cs typeface="Arial"/>
                        </a:rPr>
                        <a:t> </a:t>
                      </a:r>
                      <a:r>
                        <a:rPr sz="1200" b="1" dirty="0">
                          <a:solidFill>
                            <a:srgbClr val="2B1D37"/>
                          </a:solidFill>
                          <a:latin typeface="Arial"/>
                          <a:cs typeface="Arial"/>
                        </a:rPr>
                        <a:t>and</a:t>
                      </a:r>
                      <a:r>
                        <a:rPr sz="1200" b="1" spc="-15" dirty="0">
                          <a:solidFill>
                            <a:srgbClr val="2B1D37"/>
                          </a:solidFill>
                          <a:latin typeface="Arial"/>
                          <a:cs typeface="Arial"/>
                        </a:rPr>
                        <a:t> </a:t>
                      </a:r>
                      <a:r>
                        <a:rPr sz="1200" b="1" dirty="0">
                          <a:solidFill>
                            <a:srgbClr val="2B1D37"/>
                          </a:solidFill>
                          <a:latin typeface="Arial"/>
                          <a:cs typeface="Arial"/>
                        </a:rPr>
                        <a:t>Physical </a:t>
                      </a:r>
                      <a:r>
                        <a:rPr sz="1200" b="1" spc="-10" dirty="0">
                          <a:solidFill>
                            <a:srgbClr val="2B1D37"/>
                          </a:solidFill>
                          <a:latin typeface="Arial"/>
                          <a:cs typeface="Arial"/>
                        </a:rPr>
                        <a:t>Education </a:t>
                      </a:r>
                      <a:r>
                        <a:rPr sz="1200" b="1" dirty="0">
                          <a:solidFill>
                            <a:srgbClr val="2B1D37"/>
                          </a:solidFill>
                          <a:latin typeface="Arial"/>
                          <a:cs typeface="Arial"/>
                        </a:rPr>
                        <a:t>B</a:t>
                      </a:r>
                      <a:r>
                        <a:rPr sz="1200" b="1" spc="-30" dirty="0">
                          <a:solidFill>
                            <a:srgbClr val="2B1D37"/>
                          </a:solidFill>
                          <a:latin typeface="Arial"/>
                          <a:cs typeface="Arial"/>
                        </a:rPr>
                        <a:t> </a:t>
                      </a:r>
                      <a:r>
                        <a:rPr sz="1200" b="1" dirty="0">
                          <a:solidFill>
                            <a:srgbClr val="2B1D37"/>
                          </a:solidFill>
                          <a:latin typeface="Arial"/>
                          <a:cs typeface="Arial"/>
                        </a:rPr>
                        <a:t>Human</a:t>
                      </a:r>
                      <a:r>
                        <a:rPr sz="1200" b="1" spc="-30" dirty="0">
                          <a:solidFill>
                            <a:srgbClr val="2B1D37"/>
                          </a:solidFill>
                          <a:latin typeface="Arial"/>
                          <a:cs typeface="Arial"/>
                        </a:rPr>
                        <a:t> </a:t>
                      </a:r>
                      <a:r>
                        <a:rPr sz="1200" b="1" dirty="0">
                          <a:solidFill>
                            <a:srgbClr val="2B1D37"/>
                          </a:solidFill>
                          <a:latin typeface="Arial"/>
                          <a:cs typeface="Arial"/>
                        </a:rPr>
                        <a:t>Movement</a:t>
                      </a:r>
                      <a:r>
                        <a:rPr sz="1200" b="1" spc="-25" dirty="0">
                          <a:solidFill>
                            <a:srgbClr val="2B1D37"/>
                          </a:solidFill>
                          <a:latin typeface="Arial"/>
                          <a:cs typeface="Arial"/>
                        </a:rPr>
                        <a:t> </a:t>
                      </a:r>
                      <a:r>
                        <a:rPr sz="1200" b="1" dirty="0">
                          <a:solidFill>
                            <a:srgbClr val="2B1D37"/>
                          </a:solidFill>
                          <a:latin typeface="Arial"/>
                          <a:cs typeface="Arial"/>
                        </a:rPr>
                        <a:t>&amp;</a:t>
                      </a:r>
                      <a:r>
                        <a:rPr sz="1200" b="1" spc="-30" dirty="0">
                          <a:solidFill>
                            <a:srgbClr val="2B1D37"/>
                          </a:solidFill>
                          <a:latin typeface="Arial"/>
                          <a:cs typeface="Arial"/>
                        </a:rPr>
                        <a:t> </a:t>
                      </a:r>
                      <a:r>
                        <a:rPr sz="1200" b="1" dirty="0">
                          <a:solidFill>
                            <a:srgbClr val="2B1D37"/>
                          </a:solidFill>
                          <a:latin typeface="Arial"/>
                          <a:cs typeface="Arial"/>
                        </a:rPr>
                        <a:t>Nutrition</a:t>
                      </a:r>
                      <a:r>
                        <a:rPr sz="1200" b="1" spc="-20" dirty="0">
                          <a:solidFill>
                            <a:srgbClr val="2B1D37"/>
                          </a:solidFill>
                          <a:latin typeface="Arial"/>
                          <a:cs typeface="Arial"/>
                        </a:rPr>
                        <a:t> </a:t>
                      </a:r>
                      <a:r>
                        <a:rPr sz="1200" b="1" spc="-10" dirty="0">
                          <a:solidFill>
                            <a:srgbClr val="2B1D37"/>
                          </a:solidFill>
                          <a:latin typeface="Arial"/>
                          <a:cs typeface="Arial"/>
                        </a:rPr>
                        <a:t>Science </a:t>
                      </a:r>
                      <a:r>
                        <a:rPr sz="1200" b="1" dirty="0">
                          <a:solidFill>
                            <a:srgbClr val="2B1D37"/>
                          </a:solidFill>
                          <a:latin typeface="Arial"/>
                          <a:cs typeface="Arial"/>
                        </a:rPr>
                        <a:t>B</a:t>
                      </a:r>
                      <a:r>
                        <a:rPr sz="1200" b="1" spc="5" dirty="0">
                          <a:solidFill>
                            <a:srgbClr val="2B1D37"/>
                          </a:solidFill>
                          <a:latin typeface="Arial"/>
                          <a:cs typeface="Arial"/>
                        </a:rPr>
                        <a:t> </a:t>
                      </a:r>
                      <a:r>
                        <a:rPr sz="1200" b="1" spc="-10" dirty="0">
                          <a:solidFill>
                            <a:srgbClr val="2B1D37"/>
                          </a:solidFill>
                          <a:latin typeface="Arial"/>
                          <a:cs typeface="Arial"/>
                        </a:rPr>
                        <a:t>Psychological</a:t>
                      </a:r>
                      <a:r>
                        <a:rPr sz="1200" b="1" spc="25" dirty="0">
                          <a:solidFill>
                            <a:srgbClr val="2B1D37"/>
                          </a:solidFill>
                          <a:latin typeface="Arial"/>
                          <a:cs typeface="Arial"/>
                        </a:rPr>
                        <a:t> </a:t>
                      </a:r>
                      <a:r>
                        <a:rPr sz="1200" b="1" spc="-10" dirty="0">
                          <a:solidFill>
                            <a:srgbClr val="2B1D37"/>
                          </a:solidFill>
                          <a:latin typeface="Arial"/>
                          <a:cs typeface="Arial"/>
                        </a:rPr>
                        <a:t>Science</a:t>
                      </a:r>
                      <a:endParaRPr sz="1200" dirty="0">
                        <a:latin typeface="Arial"/>
                        <a:cs typeface="Arial"/>
                      </a:endParaRPr>
                    </a:p>
                    <a:p>
                      <a:pPr marL="92075">
                        <a:lnSpc>
                          <a:spcPct val="100000"/>
                        </a:lnSpc>
                      </a:pPr>
                      <a:r>
                        <a:rPr sz="1200" b="1" dirty="0">
                          <a:solidFill>
                            <a:srgbClr val="2B1D37"/>
                          </a:solidFill>
                          <a:latin typeface="Arial"/>
                          <a:cs typeface="Arial"/>
                        </a:rPr>
                        <a:t>M</a:t>
                      </a:r>
                      <a:r>
                        <a:rPr sz="1200" b="1" spc="-30" dirty="0">
                          <a:solidFill>
                            <a:srgbClr val="2B1D37"/>
                          </a:solidFill>
                          <a:latin typeface="Arial"/>
                          <a:cs typeface="Arial"/>
                        </a:rPr>
                        <a:t> </a:t>
                      </a:r>
                      <a:r>
                        <a:rPr sz="1200" b="1" dirty="0">
                          <a:solidFill>
                            <a:srgbClr val="2B1D37"/>
                          </a:solidFill>
                          <a:latin typeface="Arial"/>
                          <a:cs typeface="Arial"/>
                        </a:rPr>
                        <a:t>Business</a:t>
                      </a:r>
                      <a:r>
                        <a:rPr sz="1200" b="1" spc="-45" dirty="0">
                          <a:solidFill>
                            <a:srgbClr val="2B1D37"/>
                          </a:solidFill>
                          <a:latin typeface="Arial"/>
                          <a:cs typeface="Arial"/>
                        </a:rPr>
                        <a:t> </a:t>
                      </a:r>
                      <a:r>
                        <a:rPr sz="1200" b="1" spc="-10" dirty="0">
                          <a:solidFill>
                            <a:srgbClr val="2B1D37"/>
                          </a:solidFill>
                          <a:latin typeface="Arial"/>
                          <a:cs typeface="Arial"/>
                        </a:rPr>
                        <a:t>Psychology</a:t>
                      </a:r>
                      <a:endParaRPr sz="1200" dirty="0">
                        <a:latin typeface="Arial"/>
                        <a:cs typeface="Arial"/>
                      </a:endParaRPr>
                    </a:p>
                    <a:p>
                      <a:pPr marL="92075">
                        <a:lnSpc>
                          <a:spcPct val="100000"/>
                        </a:lnSpc>
                      </a:pPr>
                      <a:r>
                        <a:rPr sz="1200" b="1" dirty="0">
                          <a:solidFill>
                            <a:srgbClr val="2B1D37"/>
                          </a:solidFill>
                          <a:latin typeface="Arial"/>
                          <a:cs typeface="Arial"/>
                        </a:rPr>
                        <a:t>M</a:t>
                      </a:r>
                      <a:r>
                        <a:rPr sz="1200" b="1" spc="-50" dirty="0">
                          <a:solidFill>
                            <a:srgbClr val="2B1D37"/>
                          </a:solidFill>
                          <a:latin typeface="Arial"/>
                          <a:cs typeface="Arial"/>
                        </a:rPr>
                        <a:t> </a:t>
                      </a:r>
                      <a:r>
                        <a:rPr sz="1200" b="1" dirty="0" err="1">
                          <a:solidFill>
                            <a:srgbClr val="2B1D37"/>
                          </a:solidFill>
                          <a:latin typeface="Arial"/>
                          <a:cs typeface="Arial"/>
                        </a:rPr>
                        <a:t>Organisational</a:t>
                      </a:r>
                      <a:r>
                        <a:rPr sz="1200" b="1" spc="-45" dirty="0">
                          <a:solidFill>
                            <a:srgbClr val="2B1D37"/>
                          </a:solidFill>
                          <a:latin typeface="Arial"/>
                          <a:cs typeface="Arial"/>
                        </a:rPr>
                        <a:t> </a:t>
                      </a:r>
                      <a:r>
                        <a:rPr sz="1200" b="1" spc="-10" dirty="0">
                          <a:solidFill>
                            <a:srgbClr val="2B1D37"/>
                          </a:solidFill>
                          <a:latin typeface="Arial"/>
                          <a:cs typeface="Arial"/>
                        </a:rPr>
                        <a:t>Psychology</a:t>
                      </a:r>
                      <a:endParaRPr sz="1200" dirty="0">
                        <a:latin typeface="Arial"/>
                        <a:cs typeface="Arial"/>
                      </a:endParaRPr>
                    </a:p>
                    <a:p>
                      <a:pPr marL="92075">
                        <a:lnSpc>
                          <a:spcPct val="100000"/>
                        </a:lnSpc>
                      </a:pPr>
                      <a:r>
                        <a:rPr sz="1200" b="1" dirty="0">
                          <a:solidFill>
                            <a:srgbClr val="2B1D37"/>
                          </a:solidFill>
                          <a:latin typeface="Arial"/>
                          <a:cs typeface="Arial"/>
                        </a:rPr>
                        <a:t>M</a:t>
                      </a:r>
                      <a:r>
                        <a:rPr sz="1200" b="1" spc="-45" dirty="0">
                          <a:solidFill>
                            <a:srgbClr val="2B1D37"/>
                          </a:solidFill>
                          <a:latin typeface="Arial"/>
                          <a:cs typeface="Arial"/>
                        </a:rPr>
                        <a:t> </a:t>
                      </a:r>
                      <a:r>
                        <a:rPr sz="1200" b="1" dirty="0">
                          <a:solidFill>
                            <a:srgbClr val="2B1D37"/>
                          </a:solidFill>
                          <a:latin typeface="Arial"/>
                          <a:cs typeface="Arial"/>
                        </a:rPr>
                        <a:t>Pharmaceutical</a:t>
                      </a:r>
                      <a:r>
                        <a:rPr sz="1200" b="1" spc="-75" dirty="0">
                          <a:solidFill>
                            <a:srgbClr val="2B1D37"/>
                          </a:solidFill>
                          <a:latin typeface="Arial"/>
                          <a:cs typeface="Arial"/>
                        </a:rPr>
                        <a:t> </a:t>
                      </a:r>
                      <a:r>
                        <a:rPr sz="1200" b="1" dirty="0">
                          <a:solidFill>
                            <a:srgbClr val="2B1D37"/>
                          </a:solidFill>
                          <a:latin typeface="Arial"/>
                          <a:cs typeface="Arial"/>
                        </a:rPr>
                        <a:t>Industry</a:t>
                      </a:r>
                      <a:r>
                        <a:rPr sz="1200" b="1" spc="-40" dirty="0">
                          <a:solidFill>
                            <a:srgbClr val="2B1D37"/>
                          </a:solidFill>
                          <a:latin typeface="Arial"/>
                          <a:cs typeface="Arial"/>
                        </a:rPr>
                        <a:t> </a:t>
                      </a:r>
                      <a:r>
                        <a:rPr sz="1200" b="1" spc="-10" dirty="0">
                          <a:solidFill>
                            <a:srgbClr val="2B1D37"/>
                          </a:solidFill>
                          <a:latin typeface="Arial"/>
                          <a:cs typeface="Arial"/>
                        </a:rPr>
                        <a:t>Practice</a:t>
                      </a:r>
                      <a:endParaRPr sz="1200" dirty="0">
                        <a:latin typeface="Arial"/>
                        <a:cs typeface="Arial"/>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CCD6"/>
                    </a:solidFill>
                  </a:tcPr>
                </a:tc>
                <a:tc>
                  <a:txBody>
                    <a:bodyPr/>
                    <a:lstStyle/>
                    <a:p>
                      <a:pPr>
                        <a:lnSpc>
                          <a:spcPct val="100000"/>
                        </a:lnSpc>
                      </a:pPr>
                      <a:endParaRPr lang="en-AU" sz="1200" dirty="0">
                        <a:latin typeface="Arial" panose="020B0604020202020204" pitchFamily="34" charset="0"/>
                        <a:cs typeface="Arial" panose="020B0604020202020204" pitchFamily="34" charset="0"/>
                      </a:endParaRPr>
                    </a:p>
                    <a:p>
                      <a:pPr>
                        <a:lnSpc>
                          <a:spcPct val="100000"/>
                        </a:lnSpc>
                      </a:pPr>
                      <a:endParaRPr lang="en-AU" sz="1200" dirty="0">
                        <a:latin typeface="Arial" panose="020B0604020202020204" pitchFamily="34" charset="0"/>
                        <a:cs typeface="Arial" panose="020B0604020202020204" pitchFamily="34" charset="0"/>
                      </a:endParaRPr>
                    </a:p>
                    <a:p>
                      <a:pPr>
                        <a:lnSpc>
                          <a:spcPct val="100000"/>
                        </a:lnSpc>
                      </a:pPr>
                      <a:endParaRPr lang="en-AU" sz="1200" dirty="0">
                        <a:latin typeface="Arial" panose="020B0604020202020204" pitchFamily="34" charset="0"/>
                        <a:cs typeface="Arial" panose="020B0604020202020204" pitchFamily="34" charset="0"/>
                      </a:endParaRPr>
                    </a:p>
                    <a:p>
                      <a:pPr>
                        <a:lnSpc>
                          <a:spcPct val="100000"/>
                        </a:lnSpc>
                      </a:pPr>
                      <a:r>
                        <a:rPr lang="en-AU" sz="1200" dirty="0">
                          <a:highlight>
                            <a:srgbClr val="FFFF00"/>
                          </a:highlight>
                          <a:latin typeface="Arial" panose="020B0604020202020204" pitchFamily="34" charset="0"/>
                          <a:cs typeface="Arial" panose="020B0604020202020204" pitchFamily="34" charset="0"/>
                        </a:rPr>
                        <a:t>HMBS – Placement Preparation</a:t>
                      </a:r>
                      <a:endParaRPr sz="1200" dirty="0">
                        <a:highlight>
                          <a:srgbClr val="FFFF00"/>
                        </a:highlight>
                        <a:latin typeface="Arial" panose="020B060402020202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CCD6"/>
                    </a:solidFill>
                  </a:tcPr>
                </a:tc>
                <a:extLst>
                  <a:ext uri="{0D108BD9-81ED-4DB2-BD59-A6C34878D82A}">
                    <a16:rowId xmlns:a16="http://schemas.microsoft.com/office/drawing/2014/main" val="10001"/>
                  </a:ext>
                </a:extLst>
              </a:tr>
              <a:tr h="1371600">
                <a:tc>
                  <a:txBody>
                    <a:bodyPr/>
                    <a:lstStyle/>
                    <a:p>
                      <a:pPr marL="92075">
                        <a:lnSpc>
                          <a:spcPct val="100000"/>
                        </a:lnSpc>
                        <a:spcBef>
                          <a:spcPts val="330"/>
                        </a:spcBef>
                      </a:pPr>
                      <a:r>
                        <a:rPr sz="1200" b="1" dirty="0">
                          <a:solidFill>
                            <a:srgbClr val="2B1D37"/>
                          </a:solidFill>
                          <a:latin typeface="Arial"/>
                          <a:cs typeface="Arial"/>
                        </a:rPr>
                        <a:t>All</a:t>
                      </a:r>
                      <a:r>
                        <a:rPr sz="1200" b="1" spc="10" dirty="0">
                          <a:solidFill>
                            <a:srgbClr val="2B1D37"/>
                          </a:solidFill>
                          <a:latin typeface="Arial"/>
                          <a:cs typeface="Arial"/>
                        </a:rPr>
                        <a:t> </a:t>
                      </a:r>
                      <a:r>
                        <a:rPr sz="1200" b="1" dirty="0">
                          <a:solidFill>
                            <a:srgbClr val="2B1D37"/>
                          </a:solidFill>
                          <a:latin typeface="Arial"/>
                          <a:cs typeface="Arial"/>
                        </a:rPr>
                        <a:t>other</a:t>
                      </a:r>
                      <a:r>
                        <a:rPr sz="1200" b="1" spc="-25" dirty="0">
                          <a:solidFill>
                            <a:srgbClr val="2B1D37"/>
                          </a:solidFill>
                          <a:latin typeface="Arial"/>
                          <a:cs typeface="Arial"/>
                        </a:rPr>
                        <a:t> </a:t>
                      </a:r>
                      <a:r>
                        <a:rPr sz="1200" b="1" dirty="0">
                          <a:solidFill>
                            <a:srgbClr val="2B1D37"/>
                          </a:solidFill>
                          <a:latin typeface="Arial"/>
                          <a:cs typeface="Arial"/>
                        </a:rPr>
                        <a:t>H</a:t>
                      </a:r>
                      <a:r>
                        <a:rPr lang="en-AU" sz="1200" b="1" dirty="0">
                          <a:solidFill>
                            <a:srgbClr val="2B1D37"/>
                          </a:solidFill>
                          <a:latin typeface="Arial"/>
                          <a:cs typeface="Arial"/>
                        </a:rPr>
                        <a:t>M</a:t>
                      </a:r>
                      <a:r>
                        <a:rPr sz="1200" b="1" dirty="0">
                          <a:solidFill>
                            <a:srgbClr val="2B1D37"/>
                          </a:solidFill>
                          <a:latin typeface="Arial"/>
                          <a:cs typeface="Arial"/>
                        </a:rPr>
                        <a:t>BS</a:t>
                      </a:r>
                      <a:r>
                        <a:rPr sz="1200" b="1" spc="-35" dirty="0">
                          <a:solidFill>
                            <a:srgbClr val="2B1D37"/>
                          </a:solidFill>
                          <a:latin typeface="Arial"/>
                          <a:cs typeface="Arial"/>
                        </a:rPr>
                        <a:t> </a:t>
                      </a:r>
                      <a:r>
                        <a:rPr sz="1200" b="1" spc="-10" dirty="0">
                          <a:solidFill>
                            <a:srgbClr val="2B1D37"/>
                          </a:solidFill>
                          <a:latin typeface="Arial"/>
                          <a:cs typeface="Arial"/>
                        </a:rPr>
                        <a:t>disciplines/programs</a:t>
                      </a:r>
                      <a:r>
                        <a:rPr lang="en-AU" sz="1200" b="1" spc="-10" dirty="0">
                          <a:solidFill>
                            <a:srgbClr val="2B1D37"/>
                          </a:solidFill>
                          <a:latin typeface="Arial"/>
                          <a:cs typeface="Arial"/>
                        </a:rPr>
                        <a:t>*</a:t>
                      </a:r>
                      <a:endParaRPr sz="1200" dirty="0">
                        <a:latin typeface="Arial"/>
                        <a:cs typeface="Arial"/>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8EB"/>
                    </a:solidFill>
                  </a:tcPr>
                </a:tc>
                <a:tc>
                  <a:txBody>
                    <a:bodyPr/>
                    <a:lstStyle/>
                    <a:p>
                      <a:pPr>
                        <a:lnSpc>
                          <a:spcPct val="100000"/>
                        </a:lnSpc>
                      </a:pPr>
                      <a:endParaRPr lang="en-AU" sz="1200" dirty="0">
                        <a:latin typeface="Arial" panose="020B0604020202020204" pitchFamily="34" charset="0"/>
                        <a:cs typeface="Arial" panose="020B0604020202020204" pitchFamily="34" charset="0"/>
                      </a:endParaRPr>
                    </a:p>
                    <a:p>
                      <a:pPr>
                        <a:lnSpc>
                          <a:spcPct val="100000"/>
                        </a:lnSpc>
                      </a:pPr>
                      <a:endParaRPr lang="en-AU" sz="1200" dirty="0">
                        <a:latin typeface="Arial" panose="020B0604020202020204" pitchFamily="34" charset="0"/>
                        <a:cs typeface="Arial" panose="020B0604020202020204" pitchFamily="34" charset="0"/>
                      </a:endParaRPr>
                    </a:p>
                    <a:p>
                      <a:pPr>
                        <a:lnSpc>
                          <a:spcPct val="100000"/>
                        </a:lnSpc>
                      </a:pPr>
                      <a:r>
                        <a:rPr lang="en-AU" sz="1200" dirty="0">
                          <a:highlight>
                            <a:srgbClr val="FFFF00"/>
                          </a:highlight>
                          <a:latin typeface="Arial" panose="020B0604020202020204" pitchFamily="34" charset="0"/>
                          <a:cs typeface="Arial" panose="020B0604020202020204" pitchFamily="34" charset="0"/>
                        </a:rPr>
                        <a:t>HMBS – Clinical Placement Preparation</a:t>
                      </a:r>
                      <a:endParaRPr sz="1200" dirty="0">
                        <a:highlight>
                          <a:srgbClr val="FFFF00"/>
                        </a:highlight>
                        <a:latin typeface="Arial" panose="020B0604020202020204" pitchFamily="34" charset="0"/>
                        <a:cs typeface="Arial" panose="020B0604020202020204"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8EB"/>
                    </a:solidFill>
                  </a:tcPr>
                </a:tc>
                <a:extLst>
                  <a:ext uri="{0D108BD9-81ED-4DB2-BD59-A6C34878D82A}">
                    <a16:rowId xmlns:a16="http://schemas.microsoft.com/office/drawing/2014/main" val="10002"/>
                  </a:ext>
                </a:extLst>
              </a:tr>
            </a:tbl>
          </a:graphicData>
        </a:graphic>
      </p:graphicFrame>
      <p:pic>
        <p:nvPicPr>
          <p:cNvPr id="5" name="object 5"/>
          <p:cNvPicPr/>
          <p:nvPr/>
        </p:nvPicPr>
        <p:blipFill>
          <a:blip r:embed="rId4" cstate="print"/>
          <a:stretch>
            <a:fillRect/>
          </a:stretch>
        </p:blipFill>
        <p:spPr>
          <a:xfrm>
            <a:off x="3510117" y="1354276"/>
            <a:ext cx="4321920" cy="1084033"/>
          </a:xfrm>
          <a:prstGeom prst="rect">
            <a:avLst/>
          </a:prstGeom>
        </p:spPr>
      </p:pic>
      <p:sp>
        <p:nvSpPr>
          <p:cNvPr id="6" name="object 6"/>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2182393"/>
            <a:ext cx="9299347" cy="1281569"/>
          </a:xfrm>
          <a:prstGeom prst="rect">
            <a:avLst/>
          </a:prstGeom>
        </p:spPr>
        <p:txBody>
          <a:bodyPr vert="horz" wrap="square" lIns="0" tIns="12700" rIns="0" bIns="0" rtlCol="0">
            <a:spAutoFit/>
          </a:bodyPr>
          <a:lstStyle/>
          <a:p>
            <a:pPr marL="299085" marR="17145" indent="-287020">
              <a:lnSpc>
                <a:spcPct val="150000"/>
              </a:lnSpc>
              <a:spcBef>
                <a:spcPts val="100"/>
              </a:spcBef>
              <a:buClr>
                <a:srgbClr val="2B1D37"/>
              </a:buClr>
              <a:buFont typeface="Arial"/>
              <a:buChar char="•"/>
              <a:tabLst>
                <a:tab pos="299085" algn="l"/>
              </a:tabLst>
            </a:pPr>
            <a:r>
              <a:rPr sz="1200" spc="-10" dirty="0">
                <a:solidFill>
                  <a:srgbClr val="2B1D37"/>
                </a:solidFill>
                <a:latin typeface="Arial"/>
                <a:cs typeface="Arial"/>
              </a:rPr>
              <a:t>First</a:t>
            </a:r>
            <a:r>
              <a:rPr sz="1200" spc="-65" dirty="0">
                <a:solidFill>
                  <a:srgbClr val="2B1D37"/>
                </a:solidFill>
                <a:latin typeface="Arial"/>
                <a:cs typeface="Arial"/>
              </a:rPr>
              <a:t> </a:t>
            </a:r>
            <a:r>
              <a:rPr sz="1200" dirty="0">
                <a:solidFill>
                  <a:srgbClr val="2B1D37"/>
                </a:solidFill>
                <a:latin typeface="Arial"/>
                <a:cs typeface="Arial"/>
              </a:rPr>
              <a:t>Aid</a:t>
            </a:r>
            <a:r>
              <a:rPr sz="1200" spc="-15" dirty="0">
                <a:solidFill>
                  <a:srgbClr val="2B1D37"/>
                </a:solidFill>
                <a:latin typeface="Arial"/>
                <a:cs typeface="Arial"/>
              </a:rPr>
              <a:t> </a:t>
            </a:r>
            <a:r>
              <a:rPr sz="1200" spc="-30" dirty="0">
                <a:solidFill>
                  <a:srgbClr val="2B1D37"/>
                </a:solidFill>
                <a:latin typeface="Arial"/>
                <a:cs typeface="Arial"/>
              </a:rPr>
              <a:t>(HLTAID011) </a:t>
            </a:r>
            <a:r>
              <a:rPr sz="1200" dirty="0">
                <a:solidFill>
                  <a:srgbClr val="2B1D37"/>
                </a:solidFill>
                <a:latin typeface="Arial"/>
                <a:cs typeface="Arial"/>
              </a:rPr>
              <a:t>certificates</a:t>
            </a:r>
            <a:r>
              <a:rPr sz="1200" spc="-35" dirty="0">
                <a:solidFill>
                  <a:srgbClr val="2B1D37"/>
                </a:solidFill>
                <a:latin typeface="Arial"/>
                <a:cs typeface="Arial"/>
              </a:rPr>
              <a:t> </a:t>
            </a:r>
            <a:r>
              <a:rPr sz="1200" dirty="0">
                <a:solidFill>
                  <a:srgbClr val="2B1D37"/>
                </a:solidFill>
                <a:latin typeface="Arial"/>
                <a:cs typeface="Arial"/>
              </a:rPr>
              <a:t>are</a:t>
            </a:r>
            <a:r>
              <a:rPr sz="1200" spc="-15" dirty="0">
                <a:solidFill>
                  <a:srgbClr val="2B1D37"/>
                </a:solidFill>
                <a:latin typeface="Arial"/>
                <a:cs typeface="Arial"/>
              </a:rPr>
              <a:t> </a:t>
            </a:r>
            <a:r>
              <a:rPr sz="1200" dirty="0">
                <a:solidFill>
                  <a:srgbClr val="2B1D37"/>
                </a:solidFill>
                <a:latin typeface="Arial"/>
                <a:cs typeface="Arial"/>
              </a:rPr>
              <a:t>valid</a:t>
            </a:r>
            <a:r>
              <a:rPr sz="1200" spc="-15" dirty="0">
                <a:solidFill>
                  <a:srgbClr val="2B1D37"/>
                </a:solidFill>
                <a:latin typeface="Arial"/>
                <a:cs typeface="Arial"/>
              </a:rPr>
              <a:t> </a:t>
            </a:r>
            <a:r>
              <a:rPr sz="1200" dirty="0">
                <a:solidFill>
                  <a:srgbClr val="2B1D37"/>
                </a:solidFill>
                <a:latin typeface="Arial"/>
                <a:cs typeface="Arial"/>
              </a:rPr>
              <a:t>for</a:t>
            </a:r>
            <a:r>
              <a:rPr sz="1200" spc="-20" dirty="0">
                <a:solidFill>
                  <a:srgbClr val="2B1D37"/>
                </a:solidFill>
                <a:latin typeface="Arial"/>
                <a:cs typeface="Arial"/>
              </a:rPr>
              <a:t> </a:t>
            </a:r>
            <a:r>
              <a:rPr sz="1200" dirty="0">
                <a:solidFill>
                  <a:srgbClr val="2B1D37"/>
                </a:solidFill>
                <a:latin typeface="Arial"/>
                <a:cs typeface="Arial"/>
              </a:rPr>
              <a:t>3</a:t>
            </a:r>
            <a:r>
              <a:rPr sz="1200" spc="-10" dirty="0">
                <a:solidFill>
                  <a:srgbClr val="2B1D37"/>
                </a:solidFill>
                <a:latin typeface="Arial"/>
                <a:cs typeface="Arial"/>
              </a:rPr>
              <a:t> </a:t>
            </a:r>
            <a:r>
              <a:rPr sz="1200" dirty="0">
                <a:solidFill>
                  <a:srgbClr val="2B1D37"/>
                </a:solidFill>
                <a:latin typeface="Arial"/>
                <a:cs typeface="Arial"/>
              </a:rPr>
              <a:t>years.</a:t>
            </a:r>
            <a:r>
              <a:rPr sz="1200" spc="-5" dirty="0">
                <a:solidFill>
                  <a:srgbClr val="2B1D37"/>
                </a:solidFill>
                <a:latin typeface="Arial"/>
                <a:cs typeface="Arial"/>
              </a:rPr>
              <a:t> </a:t>
            </a:r>
            <a:r>
              <a:rPr sz="1200" dirty="0">
                <a:solidFill>
                  <a:srgbClr val="2B1D37"/>
                </a:solidFill>
                <a:latin typeface="Arial"/>
                <a:cs typeface="Arial"/>
              </a:rPr>
              <a:t>*First</a:t>
            </a:r>
            <a:r>
              <a:rPr sz="1200" spc="-60" dirty="0">
                <a:solidFill>
                  <a:srgbClr val="2B1D37"/>
                </a:solidFill>
                <a:latin typeface="Arial"/>
                <a:cs typeface="Arial"/>
              </a:rPr>
              <a:t> </a:t>
            </a:r>
            <a:r>
              <a:rPr sz="1200" dirty="0">
                <a:solidFill>
                  <a:srgbClr val="2B1D37"/>
                </a:solidFill>
                <a:latin typeface="Arial"/>
                <a:cs typeface="Arial"/>
              </a:rPr>
              <a:t>Aid</a:t>
            </a:r>
            <a:r>
              <a:rPr sz="1200" spc="-10" dirty="0">
                <a:solidFill>
                  <a:srgbClr val="2B1D37"/>
                </a:solidFill>
                <a:latin typeface="Arial"/>
                <a:cs typeface="Arial"/>
              </a:rPr>
              <a:t> courses </a:t>
            </a:r>
            <a:r>
              <a:rPr sz="1200" dirty="0">
                <a:solidFill>
                  <a:srgbClr val="2B1D37"/>
                </a:solidFill>
                <a:latin typeface="Arial"/>
                <a:cs typeface="Arial"/>
              </a:rPr>
              <a:t>include</a:t>
            </a:r>
            <a:r>
              <a:rPr sz="1200" spc="-50" dirty="0">
                <a:solidFill>
                  <a:srgbClr val="2B1D37"/>
                </a:solidFill>
                <a:latin typeface="Arial"/>
                <a:cs typeface="Arial"/>
              </a:rPr>
              <a:t> </a:t>
            </a:r>
            <a:r>
              <a:rPr sz="1200" spc="-20" dirty="0">
                <a:solidFill>
                  <a:srgbClr val="2B1D37"/>
                </a:solidFill>
                <a:latin typeface="Arial"/>
                <a:cs typeface="Arial"/>
              </a:rPr>
              <a:t>CPR.</a:t>
            </a:r>
            <a:endParaRPr lang="en-AU" sz="1200" spc="-20" dirty="0">
              <a:solidFill>
                <a:srgbClr val="2B1D37"/>
              </a:solidFill>
              <a:latin typeface="Arial"/>
              <a:cs typeface="Arial"/>
            </a:endParaRPr>
          </a:p>
          <a:p>
            <a:pPr marL="183515" marR="17145" indent="-171450">
              <a:lnSpc>
                <a:spcPct val="150000"/>
              </a:lnSpc>
              <a:spcBef>
                <a:spcPts val="100"/>
              </a:spcBef>
              <a:buClr>
                <a:srgbClr val="2B1D37"/>
              </a:buClr>
              <a:buFont typeface="Arial" panose="020B0604020202020204" pitchFamily="34" charset="0"/>
              <a:buChar char="•"/>
              <a:tabLst>
                <a:tab pos="299085" algn="l"/>
              </a:tabLst>
            </a:pPr>
            <a:r>
              <a:rPr lang="en-AU" sz="1200" spc="-20" dirty="0">
                <a:solidFill>
                  <a:srgbClr val="2B1D37"/>
                </a:solidFill>
                <a:latin typeface="Arial"/>
                <a:cs typeface="Arial"/>
              </a:rPr>
              <a:t>   </a:t>
            </a:r>
            <a:r>
              <a:rPr sz="1200" dirty="0">
                <a:solidFill>
                  <a:srgbClr val="2B1D37"/>
                </a:solidFill>
                <a:latin typeface="Arial"/>
                <a:cs typeface="Arial"/>
              </a:rPr>
              <a:t>CPR</a:t>
            </a:r>
            <a:r>
              <a:rPr sz="1200" spc="-5" dirty="0">
                <a:solidFill>
                  <a:srgbClr val="2B1D37"/>
                </a:solidFill>
                <a:latin typeface="Arial"/>
                <a:cs typeface="Arial"/>
              </a:rPr>
              <a:t> </a:t>
            </a:r>
            <a:r>
              <a:rPr sz="1200" spc="-20" dirty="0">
                <a:solidFill>
                  <a:srgbClr val="2B1D37"/>
                </a:solidFill>
                <a:latin typeface="Arial"/>
                <a:cs typeface="Arial"/>
              </a:rPr>
              <a:t>(HLTAID009)</a:t>
            </a:r>
            <a:r>
              <a:rPr sz="1200" spc="-40" dirty="0">
                <a:solidFill>
                  <a:srgbClr val="2B1D37"/>
                </a:solidFill>
                <a:latin typeface="Arial"/>
                <a:cs typeface="Arial"/>
              </a:rPr>
              <a:t> </a:t>
            </a:r>
            <a:r>
              <a:rPr sz="1200" dirty="0">
                <a:solidFill>
                  <a:srgbClr val="2B1D37"/>
                </a:solidFill>
                <a:latin typeface="Arial"/>
                <a:cs typeface="Arial"/>
              </a:rPr>
              <a:t>certificates</a:t>
            </a:r>
            <a:r>
              <a:rPr sz="1200" spc="-20" dirty="0">
                <a:solidFill>
                  <a:srgbClr val="2B1D37"/>
                </a:solidFill>
                <a:latin typeface="Arial"/>
                <a:cs typeface="Arial"/>
              </a:rPr>
              <a:t> </a:t>
            </a:r>
            <a:r>
              <a:rPr sz="1200" dirty="0">
                <a:solidFill>
                  <a:srgbClr val="2B1D37"/>
                </a:solidFill>
                <a:latin typeface="Arial"/>
                <a:cs typeface="Arial"/>
              </a:rPr>
              <a:t>are</a:t>
            </a:r>
            <a:r>
              <a:rPr sz="1200" spc="-20" dirty="0">
                <a:solidFill>
                  <a:srgbClr val="2B1D37"/>
                </a:solidFill>
                <a:latin typeface="Arial"/>
                <a:cs typeface="Arial"/>
              </a:rPr>
              <a:t> </a:t>
            </a:r>
            <a:r>
              <a:rPr sz="1200" dirty="0">
                <a:solidFill>
                  <a:srgbClr val="2B1D37"/>
                </a:solidFill>
                <a:latin typeface="Arial"/>
                <a:cs typeface="Arial"/>
              </a:rPr>
              <a:t>valid for</a:t>
            </a:r>
            <a:r>
              <a:rPr sz="1200" spc="-15" dirty="0">
                <a:solidFill>
                  <a:srgbClr val="2B1D37"/>
                </a:solidFill>
                <a:latin typeface="Arial"/>
                <a:cs typeface="Arial"/>
              </a:rPr>
              <a:t> </a:t>
            </a:r>
            <a:r>
              <a:rPr sz="1200" dirty="0">
                <a:solidFill>
                  <a:srgbClr val="2B1D37"/>
                </a:solidFill>
                <a:latin typeface="Arial"/>
                <a:cs typeface="Arial"/>
              </a:rPr>
              <a:t>1</a:t>
            </a:r>
            <a:r>
              <a:rPr sz="1200" spc="-10" dirty="0">
                <a:solidFill>
                  <a:srgbClr val="2B1D37"/>
                </a:solidFill>
                <a:latin typeface="Arial"/>
                <a:cs typeface="Arial"/>
              </a:rPr>
              <a:t> year.</a:t>
            </a:r>
            <a:endParaRPr sz="1200" dirty="0">
              <a:latin typeface="Arial"/>
              <a:cs typeface="Arial"/>
            </a:endParaRPr>
          </a:p>
          <a:p>
            <a:pPr marL="299085" indent="-286385">
              <a:lnSpc>
                <a:spcPct val="100000"/>
              </a:lnSpc>
              <a:spcBef>
                <a:spcPts val="720"/>
              </a:spcBef>
              <a:buChar char="•"/>
              <a:tabLst>
                <a:tab pos="299085" algn="l"/>
              </a:tabLst>
            </a:pPr>
            <a:r>
              <a:rPr sz="1200" dirty="0">
                <a:solidFill>
                  <a:srgbClr val="2B1D37"/>
                </a:solidFill>
                <a:latin typeface="Arial"/>
                <a:cs typeface="Arial"/>
              </a:rPr>
              <a:t>Courses</a:t>
            </a:r>
            <a:r>
              <a:rPr sz="1200" spc="-25" dirty="0">
                <a:solidFill>
                  <a:srgbClr val="2B1D37"/>
                </a:solidFill>
                <a:latin typeface="Arial"/>
                <a:cs typeface="Arial"/>
              </a:rPr>
              <a:t> </a:t>
            </a:r>
            <a:r>
              <a:rPr sz="1200" dirty="0">
                <a:solidFill>
                  <a:srgbClr val="2B1D37"/>
                </a:solidFill>
                <a:latin typeface="Arial"/>
                <a:cs typeface="Arial"/>
              </a:rPr>
              <a:t>must</a:t>
            </a:r>
            <a:r>
              <a:rPr sz="1200" spc="-10" dirty="0">
                <a:solidFill>
                  <a:srgbClr val="2B1D37"/>
                </a:solidFill>
                <a:latin typeface="Arial"/>
                <a:cs typeface="Arial"/>
              </a:rPr>
              <a:t> </a:t>
            </a:r>
            <a:r>
              <a:rPr sz="1200" dirty="0">
                <a:solidFill>
                  <a:srgbClr val="2B1D37"/>
                </a:solidFill>
                <a:latin typeface="Arial"/>
                <a:cs typeface="Arial"/>
              </a:rPr>
              <a:t>be</a:t>
            </a:r>
            <a:r>
              <a:rPr sz="1200" spc="-20" dirty="0">
                <a:solidFill>
                  <a:srgbClr val="2B1D37"/>
                </a:solidFill>
                <a:latin typeface="Arial"/>
                <a:cs typeface="Arial"/>
              </a:rPr>
              <a:t> </a:t>
            </a:r>
            <a:r>
              <a:rPr sz="1200" dirty="0">
                <a:solidFill>
                  <a:srgbClr val="2B1D37"/>
                </a:solidFill>
                <a:latin typeface="Arial"/>
                <a:cs typeface="Arial"/>
              </a:rPr>
              <a:t>completed</a:t>
            </a:r>
            <a:r>
              <a:rPr sz="1200" spc="-30" dirty="0">
                <a:solidFill>
                  <a:srgbClr val="2B1D37"/>
                </a:solidFill>
                <a:latin typeface="Arial"/>
                <a:cs typeface="Arial"/>
              </a:rPr>
              <a:t> </a:t>
            </a:r>
            <a:r>
              <a:rPr sz="1200" dirty="0">
                <a:solidFill>
                  <a:srgbClr val="2B1D37"/>
                </a:solidFill>
                <a:latin typeface="Arial"/>
                <a:cs typeface="Arial"/>
              </a:rPr>
              <a:t>through</a:t>
            </a:r>
            <a:r>
              <a:rPr sz="1200" spc="-25" dirty="0">
                <a:solidFill>
                  <a:srgbClr val="2B1D37"/>
                </a:solidFill>
                <a:latin typeface="Arial"/>
                <a:cs typeface="Arial"/>
              </a:rPr>
              <a:t> </a:t>
            </a:r>
            <a:r>
              <a:rPr sz="1200" dirty="0">
                <a:solidFill>
                  <a:srgbClr val="2B1D37"/>
                </a:solidFill>
                <a:latin typeface="Arial"/>
                <a:cs typeface="Arial"/>
              </a:rPr>
              <a:t>a</a:t>
            </a:r>
            <a:r>
              <a:rPr sz="1200" spc="20" dirty="0">
                <a:solidFill>
                  <a:srgbClr val="2B1D37"/>
                </a:solidFill>
                <a:latin typeface="Arial"/>
                <a:cs typeface="Arial"/>
              </a:rPr>
              <a:t> </a:t>
            </a:r>
            <a:r>
              <a:rPr sz="1200" u="sng" spc="-10" dirty="0">
                <a:solidFill>
                  <a:srgbClr val="2B1D37"/>
                </a:solidFill>
                <a:uFill>
                  <a:solidFill>
                    <a:srgbClr val="2B1D37"/>
                  </a:solidFill>
                </a:uFill>
                <a:latin typeface="Arial"/>
                <a:cs typeface="Arial"/>
                <a:hlinkClick r:id="rId2"/>
              </a:rPr>
              <a:t>Registered</a:t>
            </a:r>
            <a:r>
              <a:rPr sz="1200" u="sng" spc="-55" dirty="0">
                <a:solidFill>
                  <a:srgbClr val="2B1D37"/>
                </a:solidFill>
                <a:uFill>
                  <a:solidFill>
                    <a:srgbClr val="2B1D37"/>
                  </a:solidFill>
                </a:uFill>
                <a:latin typeface="Arial"/>
                <a:cs typeface="Arial"/>
                <a:hlinkClick r:id="rId2"/>
              </a:rPr>
              <a:t> </a:t>
            </a:r>
            <a:r>
              <a:rPr sz="1200" u="sng" spc="-10" dirty="0">
                <a:solidFill>
                  <a:srgbClr val="2B1D37"/>
                </a:solidFill>
                <a:uFill>
                  <a:solidFill>
                    <a:srgbClr val="2B1D37"/>
                  </a:solidFill>
                </a:uFill>
                <a:latin typeface="Arial"/>
                <a:cs typeface="Arial"/>
                <a:hlinkClick r:id="rId2"/>
              </a:rPr>
              <a:t>Training</a:t>
            </a:r>
            <a:r>
              <a:rPr sz="1200" u="sng" spc="-30" dirty="0">
                <a:solidFill>
                  <a:srgbClr val="2B1D37"/>
                </a:solidFill>
                <a:uFill>
                  <a:solidFill>
                    <a:srgbClr val="2B1D37"/>
                  </a:solidFill>
                </a:uFill>
                <a:latin typeface="Arial"/>
                <a:cs typeface="Arial"/>
                <a:hlinkClick r:id="rId2"/>
              </a:rPr>
              <a:t> </a:t>
            </a:r>
            <a:r>
              <a:rPr sz="1200" u="sng" spc="-10" dirty="0" err="1">
                <a:solidFill>
                  <a:srgbClr val="2B1D37"/>
                </a:solidFill>
                <a:uFill>
                  <a:solidFill>
                    <a:srgbClr val="2B1D37"/>
                  </a:solidFill>
                </a:uFill>
                <a:latin typeface="Arial"/>
                <a:cs typeface="Arial"/>
                <a:hlinkClick r:id="rId2"/>
              </a:rPr>
              <a:t>Organisation</a:t>
            </a:r>
            <a:r>
              <a:rPr sz="1200" u="sng" spc="-10" dirty="0">
                <a:solidFill>
                  <a:srgbClr val="2B1D37"/>
                </a:solidFill>
                <a:uFill>
                  <a:solidFill>
                    <a:srgbClr val="2B1D37"/>
                  </a:solidFill>
                </a:uFill>
                <a:latin typeface="Arial"/>
                <a:cs typeface="Arial"/>
                <a:hlinkClick r:id="rId2"/>
              </a:rPr>
              <a:t>.</a:t>
            </a:r>
            <a:br>
              <a:rPr lang="en-AU" sz="1200" u="sng" spc="-10" dirty="0">
                <a:solidFill>
                  <a:srgbClr val="2B1D37"/>
                </a:solidFill>
                <a:uFill>
                  <a:solidFill>
                    <a:srgbClr val="2B1D37"/>
                  </a:solidFill>
                </a:uFill>
                <a:latin typeface="Arial"/>
                <a:cs typeface="Arial"/>
              </a:rPr>
            </a:br>
            <a:endParaRPr sz="1200" dirty="0">
              <a:latin typeface="Arial"/>
              <a:cs typeface="Arial"/>
            </a:endParaRPr>
          </a:p>
          <a:p>
            <a:pPr marL="299085" marR="55244" indent="-287020">
              <a:lnSpc>
                <a:spcPct val="150000"/>
              </a:lnSpc>
              <a:buChar char="•"/>
              <a:tabLst>
                <a:tab pos="299085" algn="l"/>
              </a:tabLst>
            </a:pPr>
            <a:r>
              <a:rPr sz="1200" u="sng" dirty="0">
                <a:solidFill>
                  <a:srgbClr val="2B1D37"/>
                </a:solidFill>
                <a:latin typeface="Arial"/>
                <a:cs typeface="Arial"/>
              </a:rPr>
              <a:t>If</a:t>
            </a:r>
            <a:r>
              <a:rPr sz="1200" u="sng" spc="-15" dirty="0">
                <a:solidFill>
                  <a:srgbClr val="2B1D37"/>
                </a:solidFill>
                <a:latin typeface="Arial"/>
                <a:cs typeface="Arial"/>
              </a:rPr>
              <a:t> </a:t>
            </a:r>
            <a:r>
              <a:rPr sz="1200" u="sng" dirty="0">
                <a:solidFill>
                  <a:srgbClr val="2B1D37"/>
                </a:solidFill>
                <a:latin typeface="Arial"/>
                <a:cs typeface="Arial"/>
              </a:rPr>
              <a:t>you</a:t>
            </a:r>
            <a:r>
              <a:rPr sz="1200" u="sng" spc="-20" dirty="0">
                <a:solidFill>
                  <a:srgbClr val="2B1D37"/>
                </a:solidFill>
                <a:latin typeface="Arial"/>
                <a:cs typeface="Arial"/>
              </a:rPr>
              <a:t> </a:t>
            </a:r>
            <a:r>
              <a:rPr sz="1200" u="sng" dirty="0">
                <a:solidFill>
                  <a:srgbClr val="2B1D37"/>
                </a:solidFill>
                <a:latin typeface="Arial"/>
                <a:cs typeface="Arial"/>
              </a:rPr>
              <a:t>have</a:t>
            </a:r>
            <a:r>
              <a:rPr sz="1200" u="sng" spc="-25" dirty="0">
                <a:solidFill>
                  <a:srgbClr val="2B1D37"/>
                </a:solidFill>
                <a:latin typeface="Arial"/>
                <a:cs typeface="Arial"/>
              </a:rPr>
              <a:t> </a:t>
            </a:r>
            <a:r>
              <a:rPr sz="1200" u="sng" dirty="0">
                <a:solidFill>
                  <a:srgbClr val="2B1D37"/>
                </a:solidFill>
                <a:latin typeface="Arial"/>
                <a:cs typeface="Arial"/>
              </a:rPr>
              <a:t>completed</a:t>
            </a:r>
            <a:r>
              <a:rPr sz="1200" u="sng" spc="-60" dirty="0">
                <a:solidFill>
                  <a:srgbClr val="2B1D37"/>
                </a:solidFill>
                <a:latin typeface="Arial"/>
                <a:cs typeface="Arial"/>
              </a:rPr>
              <a:t> </a:t>
            </a:r>
            <a:r>
              <a:rPr sz="1200" u="sng" dirty="0">
                <a:solidFill>
                  <a:srgbClr val="2B1D37"/>
                </a:solidFill>
                <a:latin typeface="Arial"/>
                <a:cs typeface="Arial"/>
              </a:rPr>
              <a:t>a</a:t>
            </a:r>
            <a:r>
              <a:rPr sz="1200" u="sng" spc="-20" dirty="0">
                <a:solidFill>
                  <a:srgbClr val="2B1D37"/>
                </a:solidFill>
                <a:latin typeface="Arial"/>
                <a:cs typeface="Arial"/>
              </a:rPr>
              <a:t> </a:t>
            </a:r>
            <a:r>
              <a:rPr sz="1200" u="sng" dirty="0">
                <a:solidFill>
                  <a:srgbClr val="2B1D37"/>
                </a:solidFill>
                <a:latin typeface="Arial"/>
                <a:cs typeface="Arial"/>
              </a:rPr>
              <a:t>course</a:t>
            </a:r>
            <a:r>
              <a:rPr sz="1200" u="sng" spc="-40" dirty="0">
                <a:solidFill>
                  <a:srgbClr val="2B1D37"/>
                </a:solidFill>
                <a:latin typeface="Arial"/>
                <a:cs typeface="Arial"/>
              </a:rPr>
              <a:t> </a:t>
            </a:r>
            <a:r>
              <a:rPr sz="1200" u="sng" dirty="0">
                <a:solidFill>
                  <a:srgbClr val="2B1D37"/>
                </a:solidFill>
                <a:latin typeface="Arial"/>
                <a:cs typeface="Arial"/>
              </a:rPr>
              <a:t>overseas,</a:t>
            </a:r>
            <a:r>
              <a:rPr sz="1200" u="sng" spc="-40" dirty="0">
                <a:solidFill>
                  <a:srgbClr val="2B1D37"/>
                </a:solidFill>
                <a:latin typeface="Arial"/>
                <a:cs typeface="Arial"/>
              </a:rPr>
              <a:t> </a:t>
            </a:r>
            <a:r>
              <a:rPr sz="1200" u="sng" dirty="0">
                <a:solidFill>
                  <a:srgbClr val="2B1D37"/>
                </a:solidFill>
                <a:latin typeface="Arial"/>
                <a:cs typeface="Arial"/>
              </a:rPr>
              <a:t>you</a:t>
            </a:r>
            <a:r>
              <a:rPr sz="1200" u="sng" spc="-15" dirty="0">
                <a:solidFill>
                  <a:srgbClr val="2B1D37"/>
                </a:solidFill>
                <a:latin typeface="Arial"/>
                <a:cs typeface="Arial"/>
              </a:rPr>
              <a:t> </a:t>
            </a:r>
            <a:r>
              <a:rPr sz="1200" u="sng" dirty="0">
                <a:solidFill>
                  <a:srgbClr val="2B1D37"/>
                </a:solidFill>
                <a:latin typeface="Arial"/>
                <a:cs typeface="Arial"/>
              </a:rPr>
              <a:t>must</a:t>
            </a:r>
            <a:r>
              <a:rPr sz="1200" u="sng" spc="-40" dirty="0">
                <a:solidFill>
                  <a:srgbClr val="2B1D37"/>
                </a:solidFill>
                <a:latin typeface="Arial"/>
                <a:cs typeface="Arial"/>
              </a:rPr>
              <a:t> </a:t>
            </a:r>
            <a:r>
              <a:rPr sz="1200" u="sng" dirty="0">
                <a:solidFill>
                  <a:srgbClr val="2B1D37"/>
                </a:solidFill>
                <a:latin typeface="Arial"/>
                <a:cs typeface="Arial"/>
              </a:rPr>
              <a:t>provide</a:t>
            </a:r>
            <a:r>
              <a:rPr sz="1200" u="sng" spc="-20" dirty="0">
                <a:solidFill>
                  <a:srgbClr val="2B1D37"/>
                </a:solidFill>
                <a:latin typeface="Arial"/>
                <a:cs typeface="Arial"/>
              </a:rPr>
              <a:t> </a:t>
            </a:r>
            <a:r>
              <a:rPr sz="1200" u="sng" dirty="0">
                <a:solidFill>
                  <a:srgbClr val="2B1D37"/>
                </a:solidFill>
                <a:latin typeface="Arial"/>
                <a:cs typeface="Arial"/>
              </a:rPr>
              <a:t>evidence</a:t>
            </a:r>
            <a:r>
              <a:rPr sz="1200" u="sng" spc="-30" dirty="0">
                <a:solidFill>
                  <a:srgbClr val="2B1D37"/>
                </a:solidFill>
                <a:latin typeface="Arial"/>
                <a:cs typeface="Arial"/>
              </a:rPr>
              <a:t> </a:t>
            </a:r>
            <a:r>
              <a:rPr sz="1200" u="sng" spc="-25" dirty="0">
                <a:solidFill>
                  <a:srgbClr val="2B1D37"/>
                </a:solidFill>
                <a:latin typeface="Arial"/>
                <a:cs typeface="Arial"/>
              </a:rPr>
              <a:t>to </a:t>
            </a:r>
            <a:r>
              <a:rPr sz="1200" u="sng" dirty="0">
                <a:solidFill>
                  <a:srgbClr val="2B1D37"/>
                </a:solidFill>
                <a:latin typeface="Arial"/>
                <a:cs typeface="Arial"/>
              </a:rPr>
              <a:t>show</a:t>
            </a:r>
            <a:r>
              <a:rPr sz="1200" u="sng" spc="-35" dirty="0">
                <a:solidFill>
                  <a:srgbClr val="2B1D37"/>
                </a:solidFill>
                <a:latin typeface="Arial"/>
                <a:cs typeface="Arial"/>
              </a:rPr>
              <a:t> </a:t>
            </a:r>
            <a:r>
              <a:rPr sz="1200" u="sng" dirty="0">
                <a:solidFill>
                  <a:srgbClr val="2B1D37"/>
                </a:solidFill>
                <a:latin typeface="Arial"/>
                <a:cs typeface="Arial"/>
              </a:rPr>
              <a:t>it has</a:t>
            </a:r>
            <a:r>
              <a:rPr sz="1200" u="sng" spc="-30" dirty="0">
                <a:solidFill>
                  <a:srgbClr val="2B1D37"/>
                </a:solidFill>
                <a:latin typeface="Arial"/>
                <a:cs typeface="Arial"/>
              </a:rPr>
              <a:t> </a:t>
            </a:r>
            <a:r>
              <a:rPr sz="1200" u="sng" dirty="0">
                <a:solidFill>
                  <a:srgbClr val="2B1D37"/>
                </a:solidFill>
                <a:latin typeface="Arial"/>
                <a:cs typeface="Arial"/>
              </a:rPr>
              <a:t>covered</a:t>
            </a:r>
            <a:r>
              <a:rPr sz="1200" u="sng" spc="-25" dirty="0">
                <a:solidFill>
                  <a:srgbClr val="2B1D37"/>
                </a:solidFill>
                <a:latin typeface="Arial"/>
                <a:cs typeface="Arial"/>
              </a:rPr>
              <a:t> </a:t>
            </a:r>
            <a:r>
              <a:rPr sz="1200" u="sng" dirty="0">
                <a:solidFill>
                  <a:srgbClr val="2B1D37"/>
                </a:solidFill>
                <a:latin typeface="Arial"/>
                <a:cs typeface="Arial"/>
              </a:rPr>
              <a:t>the</a:t>
            </a:r>
            <a:r>
              <a:rPr sz="1200" u="sng" spc="-20" dirty="0">
                <a:solidFill>
                  <a:srgbClr val="2B1D37"/>
                </a:solidFill>
                <a:latin typeface="Arial"/>
                <a:cs typeface="Arial"/>
              </a:rPr>
              <a:t> </a:t>
            </a:r>
            <a:r>
              <a:rPr sz="1200" u="sng" dirty="0">
                <a:solidFill>
                  <a:srgbClr val="2B1D37"/>
                </a:solidFill>
                <a:latin typeface="Arial"/>
                <a:cs typeface="Arial"/>
              </a:rPr>
              <a:t>same</a:t>
            </a:r>
            <a:r>
              <a:rPr sz="1200" u="sng" spc="-25" dirty="0">
                <a:solidFill>
                  <a:srgbClr val="2B1D37"/>
                </a:solidFill>
                <a:latin typeface="Arial"/>
                <a:cs typeface="Arial"/>
              </a:rPr>
              <a:t> </a:t>
            </a:r>
            <a:r>
              <a:rPr sz="1200" u="sng" spc="-10" dirty="0">
                <a:solidFill>
                  <a:srgbClr val="2B1D37"/>
                </a:solidFill>
                <a:latin typeface="Arial"/>
                <a:cs typeface="Arial"/>
              </a:rPr>
              <a:t>requirements.</a:t>
            </a:r>
            <a:endParaRPr sz="1200" u="sng" dirty="0">
              <a:latin typeface="Arial"/>
              <a:cs typeface="Arial"/>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u="sng" spc="-10" dirty="0">
                <a:uFill>
                  <a:solidFill>
                    <a:srgbClr val="512379"/>
                  </a:solidFill>
                </a:uFill>
                <a:hlinkClick r:id="rId3"/>
              </a:rPr>
              <a:t>First</a:t>
            </a:r>
            <a:r>
              <a:rPr u="sng" spc="-185" dirty="0">
                <a:uFill>
                  <a:solidFill>
                    <a:srgbClr val="512379"/>
                  </a:solidFill>
                </a:uFill>
                <a:hlinkClick r:id="rId3"/>
              </a:rPr>
              <a:t> </a:t>
            </a:r>
            <a:r>
              <a:rPr u="sng" dirty="0">
                <a:uFill>
                  <a:solidFill>
                    <a:srgbClr val="512379"/>
                  </a:solidFill>
                </a:uFill>
                <a:hlinkClick r:id="rId3"/>
              </a:rPr>
              <a:t>Aid</a:t>
            </a:r>
            <a:r>
              <a:rPr u="sng" spc="-35" dirty="0">
                <a:uFill>
                  <a:solidFill>
                    <a:srgbClr val="512379"/>
                  </a:solidFill>
                </a:uFill>
                <a:hlinkClick r:id="rId3"/>
              </a:rPr>
              <a:t> </a:t>
            </a:r>
            <a:r>
              <a:rPr u="sng" dirty="0">
                <a:uFill>
                  <a:solidFill>
                    <a:srgbClr val="512379"/>
                  </a:solidFill>
                </a:uFill>
                <a:hlinkClick r:id="rId3"/>
              </a:rPr>
              <a:t>and</a:t>
            </a:r>
            <a:r>
              <a:rPr u="sng" spc="-25" dirty="0">
                <a:uFill>
                  <a:solidFill>
                    <a:srgbClr val="512379"/>
                  </a:solidFill>
                </a:uFill>
                <a:hlinkClick r:id="rId3"/>
              </a:rPr>
              <a:t> CPR</a:t>
            </a:r>
            <a:endParaRPr u="sng" spc="-25" dirty="0">
              <a:uFill>
                <a:solidFill>
                  <a:srgbClr val="512379"/>
                </a:solidFill>
              </a:uFill>
              <a:hlinkClick r:id="rId4"/>
            </a:endParaRPr>
          </a:p>
        </p:txBody>
      </p:sp>
      <p:sp>
        <p:nvSpPr>
          <p:cNvPr id="4" name="object 4"/>
          <p:cNvSpPr txBox="1"/>
          <p:nvPr/>
        </p:nvSpPr>
        <p:spPr>
          <a:xfrm>
            <a:off x="670844" y="1555649"/>
            <a:ext cx="1869439"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952A8A"/>
                </a:solidFill>
                <a:latin typeface="Arial"/>
                <a:cs typeface="Arial"/>
              </a:rPr>
              <a:t>Tips</a:t>
            </a:r>
            <a:r>
              <a:rPr sz="1800" spc="-55" dirty="0">
                <a:solidFill>
                  <a:srgbClr val="952A8A"/>
                </a:solidFill>
                <a:latin typeface="Arial"/>
                <a:cs typeface="Arial"/>
              </a:rPr>
              <a:t> </a:t>
            </a:r>
            <a:r>
              <a:rPr sz="1800" dirty="0">
                <a:solidFill>
                  <a:srgbClr val="952A8A"/>
                </a:solidFill>
                <a:latin typeface="Arial"/>
                <a:cs typeface="Arial"/>
              </a:rPr>
              <a:t>to</a:t>
            </a:r>
            <a:r>
              <a:rPr sz="1800" spc="-40" dirty="0">
                <a:solidFill>
                  <a:srgbClr val="952A8A"/>
                </a:solidFill>
                <a:latin typeface="Arial"/>
                <a:cs typeface="Arial"/>
              </a:rPr>
              <a:t> </a:t>
            </a:r>
            <a:r>
              <a:rPr sz="1800" spc="-10" dirty="0">
                <a:solidFill>
                  <a:srgbClr val="952A8A"/>
                </a:solidFill>
                <a:latin typeface="Arial"/>
                <a:cs typeface="Arial"/>
              </a:rPr>
              <a:t>remember</a:t>
            </a:r>
            <a:r>
              <a:rPr sz="1800" spc="-10" dirty="0">
                <a:solidFill>
                  <a:srgbClr val="2B1D37"/>
                </a:solidFill>
                <a:latin typeface="Arial"/>
                <a:cs typeface="Arial"/>
              </a:rPr>
              <a:t>:</a:t>
            </a:r>
            <a:endParaRPr sz="1800" dirty="0">
              <a:latin typeface="Arial"/>
              <a:cs typeface="Arial"/>
            </a:endParaRPr>
          </a:p>
        </p:txBody>
      </p:sp>
      <p:sp>
        <p:nvSpPr>
          <p:cNvPr id="7" name="object 7"/>
          <p:cNvSpPr txBox="1"/>
          <p:nvPr/>
        </p:nvSpPr>
        <p:spPr>
          <a:xfrm>
            <a:off x="7033258" y="4387293"/>
            <a:ext cx="303403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952A8A"/>
                </a:solidFill>
                <a:latin typeface="Arial"/>
                <a:cs typeface="Arial"/>
              </a:rPr>
              <a:t>Onsite</a:t>
            </a:r>
            <a:r>
              <a:rPr sz="1800" spc="-40" dirty="0">
                <a:solidFill>
                  <a:srgbClr val="952A8A"/>
                </a:solidFill>
                <a:latin typeface="Arial"/>
                <a:cs typeface="Arial"/>
              </a:rPr>
              <a:t> </a:t>
            </a:r>
            <a:r>
              <a:rPr sz="1800" dirty="0">
                <a:solidFill>
                  <a:srgbClr val="952A8A"/>
                </a:solidFill>
                <a:latin typeface="Arial"/>
                <a:cs typeface="Arial"/>
              </a:rPr>
              <a:t>training</a:t>
            </a:r>
            <a:r>
              <a:rPr sz="1800" spc="-20" dirty="0">
                <a:solidFill>
                  <a:srgbClr val="952A8A"/>
                </a:solidFill>
                <a:latin typeface="Arial"/>
                <a:cs typeface="Arial"/>
              </a:rPr>
              <a:t> </a:t>
            </a:r>
            <a:r>
              <a:rPr sz="1800" dirty="0">
                <a:solidFill>
                  <a:srgbClr val="952A8A"/>
                </a:solidFill>
                <a:latin typeface="Arial"/>
                <a:cs typeface="Arial"/>
              </a:rPr>
              <a:t>with</a:t>
            </a:r>
            <a:r>
              <a:rPr sz="1800" spc="15" dirty="0">
                <a:solidFill>
                  <a:srgbClr val="952A8A"/>
                </a:solidFill>
                <a:latin typeface="Arial"/>
                <a:cs typeface="Arial"/>
              </a:rPr>
              <a:t> </a:t>
            </a:r>
            <a:r>
              <a:rPr sz="1800" dirty="0">
                <a:solidFill>
                  <a:srgbClr val="952A8A"/>
                </a:solidFill>
                <a:latin typeface="Arial"/>
                <a:cs typeface="Arial"/>
              </a:rPr>
              <a:t>UQ</a:t>
            </a:r>
            <a:r>
              <a:rPr sz="1800" spc="-35" dirty="0">
                <a:solidFill>
                  <a:srgbClr val="952A8A"/>
                </a:solidFill>
                <a:latin typeface="Arial"/>
                <a:cs typeface="Arial"/>
              </a:rPr>
              <a:t> </a:t>
            </a:r>
            <a:r>
              <a:rPr sz="1800" spc="-10" dirty="0">
                <a:solidFill>
                  <a:srgbClr val="952A8A"/>
                </a:solidFill>
                <a:latin typeface="Arial"/>
                <a:cs typeface="Arial"/>
              </a:rPr>
              <a:t>Skills</a:t>
            </a:r>
            <a:r>
              <a:rPr sz="1800" spc="-10" dirty="0">
                <a:solidFill>
                  <a:srgbClr val="2B1D37"/>
                </a:solidFill>
                <a:latin typeface="Arial"/>
                <a:cs typeface="Arial"/>
              </a:rPr>
              <a:t>:</a:t>
            </a:r>
            <a:endParaRPr sz="1800" dirty="0">
              <a:latin typeface="Arial"/>
              <a:cs typeface="Arial"/>
            </a:endParaRPr>
          </a:p>
        </p:txBody>
      </p:sp>
      <p:sp>
        <p:nvSpPr>
          <p:cNvPr id="9" name="object 9"/>
          <p:cNvSpPr txBox="1"/>
          <p:nvPr/>
        </p:nvSpPr>
        <p:spPr>
          <a:xfrm>
            <a:off x="6941818" y="4882190"/>
            <a:ext cx="4801871" cy="838050"/>
          </a:xfrm>
          <a:prstGeom prst="rect">
            <a:avLst/>
          </a:prstGeom>
        </p:spPr>
        <p:txBody>
          <a:bodyPr vert="horz" wrap="square" lIns="0" tIns="103505" rIns="0" bIns="0" rtlCol="0">
            <a:spAutoFit/>
          </a:bodyPr>
          <a:lstStyle/>
          <a:p>
            <a:pPr marL="299085" indent="-286385">
              <a:lnSpc>
                <a:spcPct val="100000"/>
              </a:lnSpc>
              <a:spcBef>
                <a:spcPts val="815"/>
              </a:spcBef>
              <a:buChar char="•"/>
              <a:tabLst>
                <a:tab pos="299085" algn="l"/>
              </a:tabLst>
            </a:pPr>
            <a:r>
              <a:rPr sz="1200" dirty="0">
                <a:solidFill>
                  <a:srgbClr val="2B1D37"/>
                </a:solidFill>
                <a:latin typeface="Arial"/>
                <a:cs typeface="Arial"/>
              </a:rPr>
              <a:t>UQ</a:t>
            </a:r>
            <a:r>
              <a:rPr sz="1200" spc="-15" dirty="0">
                <a:solidFill>
                  <a:srgbClr val="2B1D37"/>
                </a:solidFill>
                <a:latin typeface="Arial"/>
                <a:cs typeface="Arial"/>
              </a:rPr>
              <a:t> </a:t>
            </a:r>
            <a:r>
              <a:rPr sz="1200" dirty="0">
                <a:solidFill>
                  <a:srgbClr val="2B1D37"/>
                </a:solidFill>
                <a:latin typeface="Arial"/>
                <a:cs typeface="Arial"/>
              </a:rPr>
              <a:t>Skills</a:t>
            </a:r>
            <a:r>
              <a:rPr sz="1200" spc="-10" dirty="0">
                <a:solidFill>
                  <a:srgbClr val="2B1D37"/>
                </a:solidFill>
                <a:latin typeface="Arial"/>
                <a:cs typeface="Arial"/>
              </a:rPr>
              <a:t> </a:t>
            </a:r>
            <a:r>
              <a:rPr sz="1200" dirty="0">
                <a:solidFill>
                  <a:srgbClr val="2B1D37"/>
                </a:solidFill>
                <a:latin typeface="Arial"/>
                <a:cs typeface="Arial"/>
              </a:rPr>
              <a:t>run</a:t>
            </a:r>
            <a:r>
              <a:rPr lang="en-AU" sz="1200" dirty="0">
                <a:solidFill>
                  <a:srgbClr val="2B1D37"/>
                </a:solidFill>
                <a:latin typeface="Arial"/>
                <a:cs typeface="Arial"/>
              </a:rPr>
              <a:t>s</a:t>
            </a:r>
            <a:r>
              <a:rPr sz="1200" spc="-50" dirty="0">
                <a:solidFill>
                  <a:srgbClr val="2B1D37"/>
                </a:solidFill>
                <a:latin typeface="Arial"/>
                <a:cs typeface="Arial"/>
              </a:rPr>
              <a:t> </a:t>
            </a:r>
            <a:r>
              <a:rPr sz="1200" dirty="0">
                <a:solidFill>
                  <a:srgbClr val="2B1D37"/>
                </a:solidFill>
                <a:latin typeface="Arial"/>
                <a:cs typeface="Arial"/>
              </a:rPr>
              <a:t>courses</a:t>
            </a:r>
            <a:r>
              <a:rPr sz="1200" spc="-35" dirty="0">
                <a:solidFill>
                  <a:srgbClr val="2B1D37"/>
                </a:solidFill>
                <a:latin typeface="Arial"/>
                <a:cs typeface="Arial"/>
              </a:rPr>
              <a:t> </a:t>
            </a:r>
            <a:r>
              <a:rPr sz="1200" dirty="0">
                <a:solidFill>
                  <a:srgbClr val="2B1D37"/>
                </a:solidFill>
                <a:latin typeface="Arial"/>
                <a:cs typeface="Arial"/>
              </a:rPr>
              <a:t>throughout</a:t>
            </a:r>
            <a:r>
              <a:rPr sz="1200" spc="-45" dirty="0">
                <a:solidFill>
                  <a:srgbClr val="2B1D37"/>
                </a:solidFill>
                <a:latin typeface="Arial"/>
                <a:cs typeface="Arial"/>
              </a:rPr>
              <a:t> </a:t>
            </a:r>
            <a:r>
              <a:rPr sz="1200" dirty="0">
                <a:solidFill>
                  <a:srgbClr val="2B1D37"/>
                </a:solidFill>
                <a:latin typeface="Arial"/>
                <a:cs typeface="Arial"/>
              </a:rPr>
              <a:t>the</a:t>
            </a:r>
            <a:r>
              <a:rPr sz="1200" spc="-20" dirty="0">
                <a:solidFill>
                  <a:srgbClr val="2B1D37"/>
                </a:solidFill>
                <a:latin typeface="Arial"/>
                <a:cs typeface="Arial"/>
              </a:rPr>
              <a:t> </a:t>
            </a:r>
            <a:r>
              <a:rPr sz="1200" dirty="0">
                <a:solidFill>
                  <a:srgbClr val="2B1D37"/>
                </a:solidFill>
                <a:latin typeface="Arial"/>
                <a:cs typeface="Arial"/>
              </a:rPr>
              <a:t>year</a:t>
            </a:r>
            <a:r>
              <a:rPr sz="1200" spc="-15" dirty="0">
                <a:solidFill>
                  <a:srgbClr val="2B1D37"/>
                </a:solidFill>
                <a:latin typeface="Arial"/>
                <a:cs typeface="Arial"/>
              </a:rPr>
              <a:t> </a:t>
            </a:r>
            <a:r>
              <a:rPr sz="1200" dirty="0">
                <a:solidFill>
                  <a:srgbClr val="2B1D37"/>
                </a:solidFill>
                <a:latin typeface="Arial"/>
                <a:cs typeface="Arial"/>
              </a:rPr>
              <a:t>at</a:t>
            </a:r>
            <a:r>
              <a:rPr sz="1200" spc="-20" dirty="0">
                <a:solidFill>
                  <a:srgbClr val="2B1D37"/>
                </a:solidFill>
                <a:latin typeface="Arial"/>
                <a:cs typeface="Arial"/>
              </a:rPr>
              <a:t> </a:t>
            </a:r>
            <a:r>
              <a:rPr sz="1200" dirty="0">
                <a:solidFill>
                  <a:srgbClr val="2B1D37"/>
                </a:solidFill>
                <a:latin typeface="Arial"/>
                <a:cs typeface="Arial"/>
              </a:rPr>
              <a:t>St</a:t>
            </a:r>
            <a:r>
              <a:rPr sz="1200" spc="-10" dirty="0">
                <a:solidFill>
                  <a:srgbClr val="2B1D37"/>
                </a:solidFill>
                <a:latin typeface="Arial"/>
                <a:cs typeface="Arial"/>
              </a:rPr>
              <a:t> Lucia</a:t>
            </a:r>
            <a:endParaRPr sz="1200" dirty="0">
              <a:latin typeface="Arial"/>
              <a:cs typeface="Arial"/>
            </a:endParaRPr>
          </a:p>
          <a:p>
            <a:pPr marL="299085" indent="-286385">
              <a:lnSpc>
                <a:spcPct val="100000"/>
              </a:lnSpc>
              <a:spcBef>
                <a:spcPts val="720"/>
              </a:spcBef>
              <a:buChar char="•"/>
              <a:tabLst>
                <a:tab pos="299085" algn="l"/>
              </a:tabLst>
            </a:pPr>
            <a:r>
              <a:rPr sz="1200" spc="-25" dirty="0">
                <a:solidFill>
                  <a:srgbClr val="2B1D37"/>
                </a:solidFill>
                <a:latin typeface="Arial"/>
                <a:cs typeface="Arial"/>
              </a:rPr>
              <a:t>COST:</a:t>
            </a:r>
            <a:r>
              <a:rPr sz="1200" spc="-15" dirty="0">
                <a:solidFill>
                  <a:srgbClr val="2B1D37"/>
                </a:solidFill>
                <a:latin typeface="Arial"/>
                <a:cs typeface="Arial"/>
              </a:rPr>
              <a:t> </a:t>
            </a:r>
            <a:r>
              <a:rPr sz="1200" dirty="0">
                <a:solidFill>
                  <a:srgbClr val="2B1D37"/>
                </a:solidFill>
                <a:latin typeface="Arial"/>
                <a:cs typeface="Arial"/>
              </a:rPr>
              <a:t>$1</a:t>
            </a:r>
            <a:r>
              <a:rPr lang="en-AU" sz="1200" dirty="0">
                <a:solidFill>
                  <a:srgbClr val="2B1D37"/>
                </a:solidFill>
                <a:latin typeface="Arial"/>
                <a:cs typeface="Arial"/>
              </a:rPr>
              <a:t>2</a:t>
            </a:r>
            <a:r>
              <a:rPr sz="1200" dirty="0">
                <a:solidFill>
                  <a:srgbClr val="2B1D37"/>
                </a:solidFill>
                <a:latin typeface="Arial"/>
                <a:cs typeface="Arial"/>
              </a:rPr>
              <a:t>0</a:t>
            </a:r>
            <a:r>
              <a:rPr sz="1200" spc="-30" dirty="0">
                <a:solidFill>
                  <a:srgbClr val="2B1D37"/>
                </a:solidFill>
                <a:latin typeface="Arial"/>
                <a:cs typeface="Arial"/>
              </a:rPr>
              <a:t> </a:t>
            </a:r>
            <a:r>
              <a:rPr sz="1200" dirty="0">
                <a:solidFill>
                  <a:srgbClr val="2B1D37"/>
                </a:solidFill>
                <a:latin typeface="Arial"/>
                <a:cs typeface="Arial"/>
              </a:rPr>
              <a:t>for</a:t>
            </a:r>
            <a:r>
              <a:rPr sz="1200" spc="-10" dirty="0">
                <a:solidFill>
                  <a:srgbClr val="2B1D37"/>
                </a:solidFill>
                <a:latin typeface="Arial"/>
                <a:cs typeface="Arial"/>
              </a:rPr>
              <a:t> First</a:t>
            </a:r>
            <a:r>
              <a:rPr sz="1200" spc="-60" dirty="0">
                <a:solidFill>
                  <a:srgbClr val="2B1D37"/>
                </a:solidFill>
                <a:latin typeface="Arial"/>
                <a:cs typeface="Arial"/>
              </a:rPr>
              <a:t> </a:t>
            </a:r>
            <a:r>
              <a:rPr sz="1200" dirty="0">
                <a:solidFill>
                  <a:srgbClr val="2B1D37"/>
                </a:solidFill>
                <a:latin typeface="Arial"/>
                <a:cs typeface="Arial"/>
              </a:rPr>
              <a:t>Aid,</a:t>
            </a:r>
            <a:r>
              <a:rPr sz="1200" spc="-10" dirty="0">
                <a:solidFill>
                  <a:srgbClr val="2B1D37"/>
                </a:solidFill>
                <a:latin typeface="Arial"/>
                <a:cs typeface="Arial"/>
              </a:rPr>
              <a:t> </a:t>
            </a:r>
            <a:r>
              <a:rPr sz="1200" dirty="0">
                <a:solidFill>
                  <a:srgbClr val="2B1D37"/>
                </a:solidFill>
                <a:latin typeface="Arial"/>
                <a:cs typeface="Arial"/>
              </a:rPr>
              <a:t>$</a:t>
            </a:r>
            <a:r>
              <a:rPr lang="en-AU" sz="1200" dirty="0">
                <a:solidFill>
                  <a:srgbClr val="2B1D37"/>
                </a:solidFill>
                <a:latin typeface="Arial"/>
                <a:cs typeface="Arial"/>
              </a:rPr>
              <a:t>69</a:t>
            </a:r>
            <a:r>
              <a:rPr sz="1200" spc="-20" dirty="0">
                <a:solidFill>
                  <a:srgbClr val="2B1D37"/>
                </a:solidFill>
                <a:latin typeface="Arial"/>
                <a:cs typeface="Arial"/>
              </a:rPr>
              <a:t> </a:t>
            </a:r>
            <a:r>
              <a:rPr sz="1200" dirty="0">
                <a:solidFill>
                  <a:srgbClr val="2B1D37"/>
                </a:solidFill>
                <a:latin typeface="Arial"/>
                <a:cs typeface="Arial"/>
              </a:rPr>
              <a:t>for</a:t>
            </a:r>
            <a:r>
              <a:rPr sz="1200" spc="-10" dirty="0">
                <a:solidFill>
                  <a:srgbClr val="2B1D37"/>
                </a:solidFill>
                <a:latin typeface="Arial"/>
                <a:cs typeface="Arial"/>
              </a:rPr>
              <a:t> </a:t>
            </a:r>
            <a:r>
              <a:rPr sz="1200" dirty="0">
                <a:solidFill>
                  <a:srgbClr val="2B1D37"/>
                </a:solidFill>
                <a:latin typeface="Arial"/>
                <a:cs typeface="Arial"/>
              </a:rPr>
              <a:t>CPR </a:t>
            </a:r>
            <a:r>
              <a:rPr sz="1200" spc="-10" dirty="0">
                <a:solidFill>
                  <a:srgbClr val="2B1D37"/>
                </a:solidFill>
                <a:latin typeface="Arial"/>
                <a:cs typeface="Arial"/>
              </a:rPr>
              <a:t>refresher.</a:t>
            </a:r>
            <a:endParaRPr sz="1200" dirty="0">
              <a:latin typeface="Arial"/>
              <a:cs typeface="Arial"/>
            </a:endParaRPr>
          </a:p>
          <a:p>
            <a:pPr marL="299085" indent="-286385">
              <a:lnSpc>
                <a:spcPct val="100000"/>
              </a:lnSpc>
              <a:spcBef>
                <a:spcPts val="725"/>
              </a:spcBef>
              <a:buChar char="•"/>
              <a:tabLst>
                <a:tab pos="299085" algn="l"/>
              </a:tabLst>
            </a:pPr>
            <a:r>
              <a:rPr sz="1200" dirty="0">
                <a:solidFill>
                  <a:srgbClr val="2B1D37"/>
                </a:solidFill>
                <a:latin typeface="Arial"/>
                <a:cs typeface="Arial"/>
              </a:rPr>
              <a:t>Information</a:t>
            </a:r>
            <a:r>
              <a:rPr sz="1200" spc="-60" dirty="0">
                <a:solidFill>
                  <a:srgbClr val="2B1D37"/>
                </a:solidFill>
                <a:latin typeface="Arial"/>
                <a:cs typeface="Arial"/>
              </a:rPr>
              <a:t> </a:t>
            </a:r>
            <a:r>
              <a:rPr sz="1200" dirty="0">
                <a:solidFill>
                  <a:srgbClr val="2B1D37"/>
                </a:solidFill>
                <a:latin typeface="Arial"/>
                <a:cs typeface="Arial"/>
              </a:rPr>
              <a:t>and</a:t>
            </a:r>
            <a:r>
              <a:rPr sz="1200" spc="-35" dirty="0">
                <a:solidFill>
                  <a:srgbClr val="2B1D37"/>
                </a:solidFill>
                <a:latin typeface="Arial"/>
                <a:cs typeface="Arial"/>
              </a:rPr>
              <a:t> </a:t>
            </a:r>
            <a:r>
              <a:rPr sz="1200" dirty="0">
                <a:solidFill>
                  <a:srgbClr val="2B1D37"/>
                </a:solidFill>
                <a:latin typeface="Arial"/>
                <a:cs typeface="Arial"/>
              </a:rPr>
              <a:t>registration</a:t>
            </a:r>
            <a:r>
              <a:rPr sz="1200" spc="-35" dirty="0">
                <a:solidFill>
                  <a:srgbClr val="2B1D37"/>
                </a:solidFill>
                <a:latin typeface="Arial"/>
                <a:cs typeface="Arial"/>
              </a:rPr>
              <a:t> </a:t>
            </a:r>
            <a:r>
              <a:rPr sz="1200" dirty="0">
                <a:solidFill>
                  <a:srgbClr val="2B1D37"/>
                </a:solidFill>
                <a:latin typeface="Arial"/>
                <a:cs typeface="Arial"/>
              </a:rPr>
              <a:t>on</a:t>
            </a:r>
            <a:r>
              <a:rPr sz="1200" spc="-35" dirty="0">
                <a:solidFill>
                  <a:srgbClr val="2B1D37"/>
                </a:solidFill>
                <a:latin typeface="Arial"/>
                <a:cs typeface="Arial"/>
              </a:rPr>
              <a:t> </a:t>
            </a:r>
            <a:r>
              <a:rPr sz="1200" dirty="0">
                <a:solidFill>
                  <a:srgbClr val="2B1D37"/>
                </a:solidFill>
                <a:latin typeface="Arial"/>
                <a:cs typeface="Arial"/>
              </a:rPr>
              <a:t>the</a:t>
            </a:r>
            <a:r>
              <a:rPr sz="1200" spc="-5" dirty="0">
                <a:solidFill>
                  <a:srgbClr val="2B1D37"/>
                </a:solidFill>
                <a:latin typeface="Arial"/>
                <a:cs typeface="Arial"/>
              </a:rPr>
              <a:t> </a:t>
            </a:r>
            <a:r>
              <a:rPr lang="en-AU" sz="1200" dirty="0">
                <a:solidFill>
                  <a:srgbClr val="2B1D37"/>
                </a:solidFill>
                <a:latin typeface="Arial"/>
                <a:cs typeface="Arial"/>
              </a:rPr>
              <a:t>First Aid and CPR webpage</a:t>
            </a:r>
            <a:r>
              <a:rPr sz="1200" spc="-10" dirty="0">
                <a:solidFill>
                  <a:srgbClr val="2B1D37"/>
                </a:solidFill>
                <a:latin typeface="Arial"/>
                <a:cs typeface="Arial"/>
              </a:rPr>
              <a:t>.</a:t>
            </a:r>
            <a:endParaRPr sz="1200" dirty="0">
              <a:latin typeface="Arial"/>
              <a:cs typeface="Arial"/>
            </a:endParaRPr>
          </a:p>
        </p:txBody>
      </p:sp>
      <p:sp>
        <p:nvSpPr>
          <p:cNvPr id="13" name="object 13"/>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14" name="object 14"/>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8</a:t>
            </a:fld>
            <a:endParaRPr spc="-25" dirty="0"/>
          </a:p>
        </p:txBody>
      </p:sp>
      <p:pic>
        <p:nvPicPr>
          <p:cNvPr id="6" name="Picture 5">
            <a:extLst>
              <a:ext uri="{FF2B5EF4-FFF2-40B4-BE49-F238E27FC236}">
                <a16:creationId xmlns:a16="http://schemas.microsoft.com/office/drawing/2014/main" id="{3360E12E-C67E-65EF-FFC1-1910ABEDD0F2}"/>
              </a:ext>
            </a:extLst>
          </p:cNvPr>
          <p:cNvPicPr>
            <a:picLocks noChangeAspect="1"/>
          </p:cNvPicPr>
          <p:nvPr/>
        </p:nvPicPr>
        <p:blipFill>
          <a:blip r:embed="rId5"/>
          <a:stretch>
            <a:fillRect/>
          </a:stretch>
        </p:blipFill>
        <p:spPr>
          <a:xfrm>
            <a:off x="746861" y="3924416"/>
            <a:ext cx="5315611" cy="2514368"/>
          </a:xfrm>
          <a:prstGeom prst="rect">
            <a:avLst/>
          </a:prstGeom>
        </p:spPr>
      </p:pic>
      <p:sp>
        <p:nvSpPr>
          <p:cNvPr id="17" name="Rectangle 16">
            <a:extLst>
              <a:ext uri="{FF2B5EF4-FFF2-40B4-BE49-F238E27FC236}">
                <a16:creationId xmlns:a16="http://schemas.microsoft.com/office/drawing/2014/main" id="{B3D01BFC-453D-3A68-6972-10B4F7D48F66}"/>
              </a:ext>
            </a:extLst>
          </p:cNvPr>
          <p:cNvSpPr/>
          <p:nvPr/>
        </p:nvSpPr>
        <p:spPr>
          <a:xfrm>
            <a:off x="399543" y="4546297"/>
            <a:ext cx="5886249" cy="381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82852" y="4896992"/>
            <a:ext cx="10689615" cy="1343958"/>
          </a:xfrm>
          <a:prstGeom prst="rect">
            <a:avLst/>
          </a:prstGeom>
        </p:spPr>
        <p:txBody>
          <a:bodyPr vert="horz" wrap="square" lIns="0" tIns="12700" rIns="0" bIns="0" rtlCol="0">
            <a:spAutoFit/>
          </a:bodyPr>
          <a:lstStyle/>
          <a:p>
            <a:pPr marL="299085" indent="-286385">
              <a:lnSpc>
                <a:spcPct val="100000"/>
              </a:lnSpc>
              <a:spcBef>
                <a:spcPts val="100"/>
              </a:spcBef>
              <a:buClr>
                <a:srgbClr val="2B1D37"/>
              </a:buClr>
              <a:buFont typeface="Arial"/>
              <a:buChar char="•"/>
              <a:tabLst>
                <a:tab pos="299085" algn="l"/>
              </a:tabLst>
            </a:pPr>
            <a:r>
              <a:rPr sz="1200" b="1" dirty="0">
                <a:solidFill>
                  <a:srgbClr val="2B1D37"/>
                </a:solidFill>
                <a:latin typeface="Arial"/>
                <a:cs typeface="Arial"/>
              </a:rPr>
              <a:t>No</a:t>
            </a:r>
            <a:r>
              <a:rPr sz="1200" b="1" spc="-15" dirty="0">
                <a:solidFill>
                  <a:srgbClr val="2B1D37"/>
                </a:solidFill>
                <a:latin typeface="Arial"/>
                <a:cs typeface="Arial"/>
              </a:rPr>
              <a:t> </a:t>
            </a:r>
            <a:r>
              <a:rPr sz="1200" b="1" dirty="0">
                <a:solidFill>
                  <a:srgbClr val="2B1D37"/>
                </a:solidFill>
                <a:latin typeface="Arial"/>
                <a:cs typeface="Arial"/>
              </a:rPr>
              <a:t>Card,</a:t>
            </a:r>
            <a:r>
              <a:rPr sz="1200" b="1" spc="-10" dirty="0">
                <a:solidFill>
                  <a:srgbClr val="2B1D37"/>
                </a:solidFill>
                <a:latin typeface="Arial"/>
                <a:cs typeface="Arial"/>
              </a:rPr>
              <a:t> </a:t>
            </a:r>
            <a:r>
              <a:rPr sz="1200" b="1" dirty="0">
                <a:solidFill>
                  <a:srgbClr val="2B1D37"/>
                </a:solidFill>
                <a:latin typeface="Arial"/>
                <a:cs typeface="Arial"/>
              </a:rPr>
              <a:t>No</a:t>
            </a:r>
            <a:r>
              <a:rPr sz="1200" b="1" spc="-15" dirty="0">
                <a:solidFill>
                  <a:srgbClr val="2B1D37"/>
                </a:solidFill>
                <a:latin typeface="Arial"/>
                <a:cs typeface="Arial"/>
              </a:rPr>
              <a:t> </a:t>
            </a:r>
            <a:r>
              <a:rPr sz="1200" b="1" dirty="0">
                <a:solidFill>
                  <a:srgbClr val="2B1D37"/>
                </a:solidFill>
                <a:latin typeface="Arial"/>
                <a:cs typeface="Arial"/>
              </a:rPr>
              <a:t>Start</a:t>
            </a:r>
            <a:r>
              <a:rPr sz="1200" b="1" spc="-20" dirty="0">
                <a:solidFill>
                  <a:srgbClr val="2B1D37"/>
                </a:solidFill>
                <a:latin typeface="Arial"/>
                <a:cs typeface="Arial"/>
              </a:rPr>
              <a:t> </a:t>
            </a:r>
            <a:r>
              <a:rPr sz="1200" b="1" dirty="0">
                <a:solidFill>
                  <a:srgbClr val="2B1D37"/>
                </a:solidFill>
                <a:latin typeface="Arial"/>
                <a:cs typeface="Arial"/>
              </a:rPr>
              <a:t>–</a:t>
            </a:r>
            <a:r>
              <a:rPr sz="1200" b="1" spc="-5" dirty="0">
                <a:solidFill>
                  <a:srgbClr val="2B1D37"/>
                </a:solidFill>
                <a:latin typeface="Arial"/>
                <a:cs typeface="Arial"/>
              </a:rPr>
              <a:t> </a:t>
            </a:r>
            <a:r>
              <a:rPr sz="1200" dirty="0">
                <a:solidFill>
                  <a:srgbClr val="2B1D37"/>
                </a:solidFill>
                <a:latin typeface="Arial"/>
                <a:cs typeface="Arial"/>
              </a:rPr>
              <a:t>If</a:t>
            </a:r>
            <a:r>
              <a:rPr sz="1200" spc="-5" dirty="0">
                <a:solidFill>
                  <a:srgbClr val="2B1D37"/>
                </a:solidFill>
                <a:latin typeface="Arial"/>
                <a:cs typeface="Arial"/>
              </a:rPr>
              <a:t> </a:t>
            </a:r>
            <a:r>
              <a:rPr sz="1200" dirty="0">
                <a:solidFill>
                  <a:srgbClr val="2B1D37"/>
                </a:solidFill>
                <a:latin typeface="Arial"/>
                <a:cs typeface="Arial"/>
              </a:rPr>
              <a:t>you</a:t>
            </a:r>
            <a:r>
              <a:rPr sz="1200" spc="-10" dirty="0">
                <a:solidFill>
                  <a:srgbClr val="2B1D37"/>
                </a:solidFill>
                <a:latin typeface="Arial"/>
                <a:cs typeface="Arial"/>
              </a:rPr>
              <a:t> </a:t>
            </a:r>
            <a:r>
              <a:rPr sz="1200" dirty="0">
                <a:solidFill>
                  <a:srgbClr val="2B1D37"/>
                </a:solidFill>
                <a:latin typeface="Arial"/>
                <a:cs typeface="Arial"/>
              </a:rPr>
              <a:t>do</a:t>
            </a:r>
            <a:r>
              <a:rPr sz="1200" spc="-30" dirty="0">
                <a:solidFill>
                  <a:srgbClr val="2B1D37"/>
                </a:solidFill>
                <a:latin typeface="Arial"/>
                <a:cs typeface="Arial"/>
              </a:rPr>
              <a:t> </a:t>
            </a:r>
            <a:r>
              <a:rPr sz="1200" dirty="0">
                <a:solidFill>
                  <a:srgbClr val="2B1D37"/>
                </a:solidFill>
                <a:latin typeface="Arial"/>
                <a:cs typeface="Arial"/>
              </a:rPr>
              <a:t>not</a:t>
            </a:r>
            <a:r>
              <a:rPr sz="1200" spc="-20" dirty="0">
                <a:solidFill>
                  <a:srgbClr val="2B1D37"/>
                </a:solidFill>
                <a:latin typeface="Arial"/>
                <a:cs typeface="Arial"/>
              </a:rPr>
              <a:t> </a:t>
            </a:r>
            <a:r>
              <a:rPr sz="1200" dirty="0">
                <a:solidFill>
                  <a:srgbClr val="2B1D37"/>
                </a:solidFill>
                <a:latin typeface="Arial"/>
                <a:cs typeface="Arial"/>
              </a:rPr>
              <a:t>have</a:t>
            </a:r>
            <a:r>
              <a:rPr sz="1200" spc="-20" dirty="0">
                <a:solidFill>
                  <a:srgbClr val="2B1D37"/>
                </a:solidFill>
                <a:latin typeface="Arial"/>
                <a:cs typeface="Arial"/>
              </a:rPr>
              <a:t> </a:t>
            </a:r>
            <a:r>
              <a:rPr sz="1200" dirty="0">
                <a:solidFill>
                  <a:srgbClr val="2B1D37"/>
                </a:solidFill>
                <a:latin typeface="Arial"/>
                <a:cs typeface="Arial"/>
              </a:rPr>
              <a:t>a</a:t>
            </a:r>
            <a:r>
              <a:rPr sz="1200" spc="-20" dirty="0">
                <a:solidFill>
                  <a:srgbClr val="2B1D37"/>
                </a:solidFill>
                <a:latin typeface="Arial"/>
                <a:cs typeface="Arial"/>
              </a:rPr>
              <a:t> </a:t>
            </a:r>
            <a:r>
              <a:rPr sz="1200" dirty="0">
                <a:solidFill>
                  <a:srgbClr val="2B1D37"/>
                </a:solidFill>
                <a:latin typeface="Arial"/>
                <a:cs typeface="Arial"/>
              </a:rPr>
              <a:t>valid</a:t>
            </a:r>
            <a:r>
              <a:rPr sz="1200" spc="-20" dirty="0">
                <a:solidFill>
                  <a:srgbClr val="2B1D37"/>
                </a:solidFill>
                <a:latin typeface="Arial"/>
                <a:cs typeface="Arial"/>
              </a:rPr>
              <a:t> </a:t>
            </a:r>
            <a:r>
              <a:rPr sz="1200" dirty="0">
                <a:solidFill>
                  <a:srgbClr val="2B1D37"/>
                </a:solidFill>
                <a:latin typeface="Arial"/>
                <a:cs typeface="Arial"/>
              </a:rPr>
              <a:t>Blue</a:t>
            </a:r>
            <a:r>
              <a:rPr sz="1200" spc="-10" dirty="0">
                <a:solidFill>
                  <a:srgbClr val="2B1D37"/>
                </a:solidFill>
                <a:latin typeface="Arial"/>
                <a:cs typeface="Arial"/>
              </a:rPr>
              <a:t> </a:t>
            </a:r>
            <a:r>
              <a:rPr sz="1200" dirty="0">
                <a:solidFill>
                  <a:srgbClr val="2B1D37"/>
                </a:solidFill>
                <a:latin typeface="Arial"/>
                <a:cs typeface="Arial"/>
              </a:rPr>
              <a:t>Card</a:t>
            </a:r>
            <a:r>
              <a:rPr sz="1200" spc="-20" dirty="0">
                <a:solidFill>
                  <a:srgbClr val="2B1D37"/>
                </a:solidFill>
                <a:latin typeface="Arial"/>
                <a:cs typeface="Arial"/>
              </a:rPr>
              <a:t> </a:t>
            </a:r>
            <a:r>
              <a:rPr sz="1200" dirty="0">
                <a:solidFill>
                  <a:srgbClr val="2B1D37"/>
                </a:solidFill>
                <a:latin typeface="Arial"/>
                <a:cs typeface="Arial"/>
              </a:rPr>
              <a:t>you</a:t>
            </a:r>
            <a:r>
              <a:rPr sz="1200" spc="-10" dirty="0">
                <a:solidFill>
                  <a:srgbClr val="2B1D37"/>
                </a:solidFill>
                <a:latin typeface="Arial"/>
                <a:cs typeface="Arial"/>
              </a:rPr>
              <a:t> </a:t>
            </a:r>
            <a:r>
              <a:rPr sz="1200" dirty="0">
                <a:solidFill>
                  <a:srgbClr val="2B1D37"/>
                </a:solidFill>
                <a:latin typeface="Arial"/>
                <a:cs typeface="Arial"/>
              </a:rPr>
              <a:t>cannot</a:t>
            </a:r>
            <a:r>
              <a:rPr sz="1200" spc="-45" dirty="0">
                <a:solidFill>
                  <a:srgbClr val="2B1D37"/>
                </a:solidFill>
                <a:latin typeface="Arial"/>
                <a:cs typeface="Arial"/>
              </a:rPr>
              <a:t> </a:t>
            </a:r>
            <a:r>
              <a:rPr sz="1200" dirty="0">
                <a:solidFill>
                  <a:srgbClr val="2B1D37"/>
                </a:solidFill>
                <a:latin typeface="Arial"/>
                <a:cs typeface="Arial"/>
              </a:rPr>
              <a:t>be</a:t>
            </a:r>
            <a:r>
              <a:rPr sz="1200" spc="-30" dirty="0">
                <a:solidFill>
                  <a:srgbClr val="2B1D37"/>
                </a:solidFill>
                <a:latin typeface="Arial"/>
                <a:cs typeface="Arial"/>
              </a:rPr>
              <a:t> </a:t>
            </a:r>
            <a:r>
              <a:rPr sz="1200" dirty="0">
                <a:solidFill>
                  <a:srgbClr val="2B1D37"/>
                </a:solidFill>
                <a:latin typeface="Arial"/>
                <a:cs typeface="Arial"/>
              </a:rPr>
              <a:t>on</a:t>
            </a:r>
            <a:r>
              <a:rPr sz="1200" spc="-20" dirty="0">
                <a:solidFill>
                  <a:srgbClr val="2B1D37"/>
                </a:solidFill>
                <a:latin typeface="Arial"/>
                <a:cs typeface="Arial"/>
              </a:rPr>
              <a:t> </a:t>
            </a:r>
            <a:r>
              <a:rPr sz="1200" dirty="0">
                <a:solidFill>
                  <a:srgbClr val="2B1D37"/>
                </a:solidFill>
                <a:latin typeface="Arial"/>
                <a:cs typeface="Arial"/>
              </a:rPr>
              <a:t>placement,</a:t>
            </a:r>
            <a:r>
              <a:rPr sz="1200" spc="-40" dirty="0">
                <a:solidFill>
                  <a:srgbClr val="2B1D37"/>
                </a:solidFill>
                <a:latin typeface="Arial"/>
                <a:cs typeface="Arial"/>
              </a:rPr>
              <a:t> </a:t>
            </a:r>
            <a:r>
              <a:rPr sz="1200" dirty="0">
                <a:solidFill>
                  <a:srgbClr val="2B1D37"/>
                </a:solidFill>
                <a:latin typeface="Arial"/>
                <a:cs typeface="Arial"/>
              </a:rPr>
              <a:t>this</a:t>
            </a:r>
            <a:r>
              <a:rPr sz="1200" spc="-10" dirty="0">
                <a:solidFill>
                  <a:srgbClr val="2B1D37"/>
                </a:solidFill>
                <a:latin typeface="Arial"/>
                <a:cs typeface="Arial"/>
              </a:rPr>
              <a:t> </a:t>
            </a:r>
            <a:r>
              <a:rPr sz="1200" dirty="0">
                <a:solidFill>
                  <a:srgbClr val="2B1D37"/>
                </a:solidFill>
                <a:latin typeface="Arial"/>
                <a:cs typeface="Arial"/>
              </a:rPr>
              <a:t>is</a:t>
            </a:r>
            <a:r>
              <a:rPr sz="1200" spc="-10" dirty="0">
                <a:solidFill>
                  <a:srgbClr val="2B1D37"/>
                </a:solidFill>
                <a:latin typeface="Arial"/>
                <a:cs typeface="Arial"/>
              </a:rPr>
              <a:t> </a:t>
            </a:r>
            <a:r>
              <a:rPr sz="1200" dirty="0">
                <a:solidFill>
                  <a:srgbClr val="2B1D37"/>
                </a:solidFill>
                <a:latin typeface="Arial"/>
                <a:cs typeface="Arial"/>
              </a:rPr>
              <a:t>a</a:t>
            </a:r>
            <a:r>
              <a:rPr sz="1200" spc="-20" dirty="0">
                <a:solidFill>
                  <a:srgbClr val="2B1D37"/>
                </a:solidFill>
                <a:latin typeface="Arial"/>
                <a:cs typeface="Arial"/>
              </a:rPr>
              <a:t> </a:t>
            </a:r>
            <a:r>
              <a:rPr sz="1200" dirty="0">
                <a:solidFill>
                  <a:srgbClr val="2B1D37"/>
                </a:solidFill>
                <a:latin typeface="Arial"/>
                <a:cs typeface="Arial"/>
              </a:rPr>
              <a:t>QLD</a:t>
            </a:r>
            <a:r>
              <a:rPr sz="1200" spc="-20" dirty="0">
                <a:solidFill>
                  <a:srgbClr val="2B1D37"/>
                </a:solidFill>
                <a:latin typeface="Arial"/>
                <a:cs typeface="Arial"/>
              </a:rPr>
              <a:t> </a:t>
            </a:r>
            <a:r>
              <a:rPr sz="1200" dirty="0">
                <a:solidFill>
                  <a:srgbClr val="2B1D37"/>
                </a:solidFill>
                <a:latin typeface="Arial"/>
                <a:cs typeface="Arial"/>
              </a:rPr>
              <a:t>government</a:t>
            </a:r>
            <a:r>
              <a:rPr sz="1200" spc="-30" dirty="0">
                <a:solidFill>
                  <a:srgbClr val="2B1D37"/>
                </a:solidFill>
                <a:latin typeface="Arial"/>
                <a:cs typeface="Arial"/>
              </a:rPr>
              <a:t> </a:t>
            </a:r>
            <a:r>
              <a:rPr sz="1200" spc="-10" dirty="0">
                <a:solidFill>
                  <a:srgbClr val="2B1D37"/>
                </a:solidFill>
                <a:latin typeface="Arial"/>
                <a:cs typeface="Arial"/>
              </a:rPr>
              <a:t>policy.</a:t>
            </a:r>
            <a:endParaRPr sz="1200" dirty="0">
              <a:latin typeface="Arial"/>
              <a:cs typeface="Arial"/>
            </a:endParaRPr>
          </a:p>
          <a:p>
            <a:pPr>
              <a:lnSpc>
                <a:spcPct val="100000"/>
              </a:lnSpc>
              <a:spcBef>
                <a:spcPts val="120"/>
              </a:spcBef>
              <a:buClr>
                <a:srgbClr val="2B1D37"/>
              </a:buClr>
              <a:buFont typeface="Arial"/>
              <a:buChar char="•"/>
            </a:pPr>
            <a:endParaRPr sz="1200" dirty="0">
              <a:latin typeface="Arial"/>
              <a:cs typeface="Arial"/>
            </a:endParaRPr>
          </a:p>
          <a:p>
            <a:pPr marL="299085" indent="-286385">
              <a:lnSpc>
                <a:spcPct val="100000"/>
              </a:lnSpc>
              <a:buChar char="•"/>
              <a:tabLst>
                <a:tab pos="299085" algn="l"/>
              </a:tabLst>
            </a:pPr>
            <a:r>
              <a:rPr sz="1200" dirty="0">
                <a:solidFill>
                  <a:srgbClr val="2B1D37"/>
                </a:solidFill>
                <a:latin typeface="Arial"/>
                <a:cs typeface="Arial"/>
              </a:rPr>
              <a:t>Please</a:t>
            </a:r>
            <a:r>
              <a:rPr sz="1200" spc="-45" dirty="0">
                <a:solidFill>
                  <a:srgbClr val="2B1D37"/>
                </a:solidFill>
                <a:latin typeface="Arial"/>
                <a:cs typeface="Arial"/>
              </a:rPr>
              <a:t> </a:t>
            </a:r>
            <a:r>
              <a:rPr sz="1200" dirty="0">
                <a:solidFill>
                  <a:srgbClr val="2B1D37"/>
                </a:solidFill>
                <a:latin typeface="Arial"/>
                <a:cs typeface="Arial"/>
              </a:rPr>
              <a:t>see</a:t>
            </a:r>
            <a:r>
              <a:rPr sz="1200" spc="-20" dirty="0">
                <a:solidFill>
                  <a:srgbClr val="2B1D37"/>
                </a:solidFill>
                <a:latin typeface="Arial"/>
                <a:cs typeface="Arial"/>
              </a:rPr>
              <a:t> </a:t>
            </a:r>
            <a:r>
              <a:rPr sz="1200" dirty="0">
                <a:solidFill>
                  <a:srgbClr val="2B1D37"/>
                </a:solidFill>
                <a:latin typeface="Arial"/>
                <a:cs typeface="Arial"/>
              </a:rPr>
              <a:t>the</a:t>
            </a:r>
            <a:r>
              <a:rPr sz="1200" spc="-25" dirty="0">
                <a:solidFill>
                  <a:srgbClr val="2B1D37"/>
                </a:solidFill>
                <a:latin typeface="Arial"/>
                <a:cs typeface="Arial"/>
              </a:rPr>
              <a:t> </a:t>
            </a:r>
            <a:r>
              <a:rPr sz="1200" u="sng" dirty="0">
                <a:solidFill>
                  <a:srgbClr val="2B1D37"/>
                </a:solidFill>
                <a:uFill>
                  <a:solidFill>
                    <a:srgbClr val="2B1D37"/>
                  </a:solidFill>
                </a:uFill>
                <a:latin typeface="Arial"/>
                <a:cs typeface="Arial"/>
                <a:hlinkClick r:id="rId2"/>
              </a:rPr>
              <a:t>Working</a:t>
            </a:r>
            <a:r>
              <a:rPr sz="1200" u="sng" spc="-55" dirty="0">
                <a:solidFill>
                  <a:srgbClr val="2B1D37"/>
                </a:solidFill>
                <a:uFill>
                  <a:solidFill>
                    <a:srgbClr val="2B1D37"/>
                  </a:solidFill>
                </a:uFill>
                <a:latin typeface="Arial"/>
                <a:cs typeface="Arial"/>
                <a:hlinkClick r:id="rId2"/>
              </a:rPr>
              <a:t> </a:t>
            </a:r>
            <a:r>
              <a:rPr sz="1200" u="sng" dirty="0">
                <a:solidFill>
                  <a:srgbClr val="2B1D37"/>
                </a:solidFill>
                <a:uFill>
                  <a:solidFill>
                    <a:srgbClr val="2B1D37"/>
                  </a:solidFill>
                </a:uFill>
                <a:latin typeface="Arial"/>
                <a:cs typeface="Arial"/>
                <a:hlinkClick r:id="rId2"/>
              </a:rPr>
              <a:t>with</a:t>
            </a:r>
            <a:r>
              <a:rPr sz="1200" u="sng" spc="5" dirty="0">
                <a:solidFill>
                  <a:srgbClr val="2B1D37"/>
                </a:solidFill>
                <a:uFill>
                  <a:solidFill>
                    <a:srgbClr val="2B1D37"/>
                  </a:solidFill>
                </a:uFill>
                <a:latin typeface="Arial"/>
                <a:cs typeface="Arial"/>
                <a:hlinkClick r:id="rId2"/>
              </a:rPr>
              <a:t> </a:t>
            </a:r>
            <a:r>
              <a:rPr sz="1200" u="sng" dirty="0">
                <a:solidFill>
                  <a:srgbClr val="2B1D37"/>
                </a:solidFill>
                <a:uFill>
                  <a:solidFill>
                    <a:srgbClr val="2B1D37"/>
                  </a:solidFill>
                </a:uFill>
                <a:latin typeface="Arial"/>
                <a:cs typeface="Arial"/>
                <a:hlinkClick r:id="rId2"/>
              </a:rPr>
              <a:t>children</a:t>
            </a:r>
            <a:r>
              <a:rPr sz="1200" u="sng" spc="-45" dirty="0">
                <a:solidFill>
                  <a:srgbClr val="2B1D37"/>
                </a:solidFill>
                <a:uFill>
                  <a:solidFill>
                    <a:srgbClr val="2B1D37"/>
                  </a:solidFill>
                </a:uFill>
                <a:latin typeface="Arial"/>
                <a:cs typeface="Arial"/>
                <a:hlinkClick r:id="rId2"/>
              </a:rPr>
              <a:t> </a:t>
            </a:r>
            <a:r>
              <a:rPr sz="1200" u="sng" dirty="0">
                <a:solidFill>
                  <a:srgbClr val="2B1D37"/>
                </a:solidFill>
                <a:uFill>
                  <a:solidFill>
                    <a:srgbClr val="2B1D37"/>
                  </a:solidFill>
                </a:uFill>
                <a:latin typeface="Arial"/>
                <a:cs typeface="Arial"/>
                <a:hlinkClick r:id="rId2"/>
              </a:rPr>
              <a:t>check</a:t>
            </a:r>
            <a:r>
              <a:rPr sz="1200" u="sng" spc="-35" dirty="0">
                <a:solidFill>
                  <a:srgbClr val="2B1D37"/>
                </a:solidFill>
                <a:uFill>
                  <a:solidFill>
                    <a:srgbClr val="2B1D37"/>
                  </a:solidFill>
                </a:uFill>
                <a:latin typeface="Arial"/>
                <a:cs typeface="Arial"/>
                <a:hlinkClick r:id="rId2"/>
              </a:rPr>
              <a:t> </a:t>
            </a:r>
            <a:r>
              <a:rPr sz="1200" u="sng" dirty="0">
                <a:solidFill>
                  <a:srgbClr val="2B1D37"/>
                </a:solidFill>
                <a:uFill>
                  <a:solidFill>
                    <a:srgbClr val="2B1D37"/>
                  </a:solidFill>
                </a:uFill>
                <a:latin typeface="Arial"/>
                <a:cs typeface="Arial"/>
                <a:hlinkClick r:id="rId2"/>
              </a:rPr>
              <a:t>(Blue</a:t>
            </a:r>
            <a:r>
              <a:rPr sz="1200" u="sng" spc="-15" dirty="0">
                <a:solidFill>
                  <a:srgbClr val="2B1D37"/>
                </a:solidFill>
                <a:uFill>
                  <a:solidFill>
                    <a:srgbClr val="2B1D37"/>
                  </a:solidFill>
                </a:uFill>
                <a:latin typeface="Arial"/>
                <a:cs typeface="Arial"/>
                <a:hlinkClick r:id="rId2"/>
              </a:rPr>
              <a:t> </a:t>
            </a:r>
            <a:r>
              <a:rPr sz="1200" u="sng" dirty="0">
                <a:solidFill>
                  <a:srgbClr val="2B1D37"/>
                </a:solidFill>
                <a:uFill>
                  <a:solidFill>
                    <a:srgbClr val="2B1D37"/>
                  </a:solidFill>
                </a:uFill>
                <a:latin typeface="Arial"/>
                <a:cs typeface="Arial"/>
                <a:hlinkClick r:id="rId2"/>
              </a:rPr>
              <a:t>Card)</a:t>
            </a:r>
            <a:r>
              <a:rPr sz="1200" u="none" spc="-15" dirty="0">
                <a:solidFill>
                  <a:srgbClr val="2B1D37"/>
                </a:solidFill>
                <a:latin typeface="Arial"/>
                <a:cs typeface="Arial"/>
              </a:rPr>
              <a:t> </a:t>
            </a:r>
            <a:r>
              <a:rPr lang="en-AU" sz="1200" u="none" dirty="0">
                <a:solidFill>
                  <a:srgbClr val="2B1D37"/>
                </a:solidFill>
                <a:latin typeface="Arial"/>
                <a:cs typeface="Arial"/>
              </a:rPr>
              <a:t>webpage </a:t>
            </a:r>
            <a:r>
              <a:rPr sz="1200" u="none" dirty="0">
                <a:solidFill>
                  <a:srgbClr val="2B1D37"/>
                </a:solidFill>
                <a:latin typeface="Arial"/>
                <a:cs typeface="Arial"/>
              </a:rPr>
              <a:t>for</a:t>
            </a:r>
            <a:r>
              <a:rPr sz="1200" u="none" spc="-40" dirty="0">
                <a:solidFill>
                  <a:srgbClr val="2B1D37"/>
                </a:solidFill>
                <a:latin typeface="Arial"/>
                <a:cs typeface="Arial"/>
              </a:rPr>
              <a:t> </a:t>
            </a:r>
            <a:r>
              <a:rPr sz="1200" u="none" dirty="0">
                <a:solidFill>
                  <a:srgbClr val="2B1D37"/>
                </a:solidFill>
                <a:latin typeface="Arial"/>
                <a:cs typeface="Arial"/>
              </a:rPr>
              <a:t>details</a:t>
            </a:r>
            <a:r>
              <a:rPr sz="1200" u="none" spc="-35" dirty="0">
                <a:solidFill>
                  <a:srgbClr val="2B1D37"/>
                </a:solidFill>
                <a:latin typeface="Arial"/>
                <a:cs typeface="Arial"/>
              </a:rPr>
              <a:t> </a:t>
            </a:r>
            <a:r>
              <a:rPr sz="1200" u="none" dirty="0">
                <a:solidFill>
                  <a:srgbClr val="2B1D37"/>
                </a:solidFill>
                <a:latin typeface="Arial"/>
                <a:cs typeface="Arial"/>
              </a:rPr>
              <a:t>about</a:t>
            </a:r>
            <a:r>
              <a:rPr sz="1200" u="none" spc="-45" dirty="0">
                <a:solidFill>
                  <a:srgbClr val="2B1D37"/>
                </a:solidFill>
                <a:latin typeface="Arial"/>
                <a:cs typeface="Arial"/>
              </a:rPr>
              <a:t> </a:t>
            </a:r>
            <a:r>
              <a:rPr sz="1200" u="none" dirty="0">
                <a:solidFill>
                  <a:srgbClr val="2B1D37"/>
                </a:solidFill>
                <a:latin typeface="Arial"/>
                <a:cs typeface="Arial"/>
              </a:rPr>
              <a:t>the</a:t>
            </a:r>
            <a:r>
              <a:rPr sz="1200" u="none" spc="-25" dirty="0">
                <a:solidFill>
                  <a:srgbClr val="2B1D37"/>
                </a:solidFill>
                <a:latin typeface="Arial"/>
                <a:cs typeface="Arial"/>
              </a:rPr>
              <a:t> </a:t>
            </a:r>
            <a:r>
              <a:rPr sz="1200" u="none" dirty="0">
                <a:solidFill>
                  <a:srgbClr val="2B1D37"/>
                </a:solidFill>
                <a:latin typeface="Arial"/>
                <a:cs typeface="Arial"/>
              </a:rPr>
              <a:t>process</a:t>
            </a:r>
            <a:r>
              <a:rPr sz="1200" u="none" spc="-35" dirty="0">
                <a:solidFill>
                  <a:srgbClr val="2B1D37"/>
                </a:solidFill>
                <a:latin typeface="Arial"/>
                <a:cs typeface="Arial"/>
              </a:rPr>
              <a:t> </a:t>
            </a:r>
            <a:r>
              <a:rPr sz="1200" u="none" dirty="0">
                <a:solidFill>
                  <a:srgbClr val="2B1D37"/>
                </a:solidFill>
                <a:latin typeface="Arial"/>
                <a:cs typeface="Arial"/>
              </a:rPr>
              <a:t>of</a:t>
            </a:r>
            <a:r>
              <a:rPr sz="1200" u="none" spc="-20" dirty="0">
                <a:solidFill>
                  <a:srgbClr val="2B1D37"/>
                </a:solidFill>
                <a:latin typeface="Arial"/>
                <a:cs typeface="Arial"/>
              </a:rPr>
              <a:t> </a:t>
            </a:r>
            <a:r>
              <a:rPr sz="1200" u="none" dirty="0">
                <a:solidFill>
                  <a:srgbClr val="2B1D37"/>
                </a:solidFill>
                <a:latin typeface="Arial"/>
                <a:cs typeface="Arial"/>
              </a:rPr>
              <a:t>applying</a:t>
            </a:r>
            <a:r>
              <a:rPr sz="1200" u="none" spc="-45" dirty="0">
                <a:solidFill>
                  <a:srgbClr val="2B1D37"/>
                </a:solidFill>
                <a:latin typeface="Arial"/>
                <a:cs typeface="Arial"/>
              </a:rPr>
              <a:t> </a:t>
            </a:r>
            <a:r>
              <a:rPr sz="1200" u="none" dirty="0">
                <a:solidFill>
                  <a:srgbClr val="2B1D37"/>
                </a:solidFill>
                <a:latin typeface="Arial"/>
                <a:cs typeface="Arial"/>
              </a:rPr>
              <a:t>for</a:t>
            </a:r>
            <a:r>
              <a:rPr sz="1200" u="none" spc="-25" dirty="0">
                <a:solidFill>
                  <a:srgbClr val="2B1D37"/>
                </a:solidFill>
                <a:latin typeface="Arial"/>
                <a:cs typeface="Arial"/>
              </a:rPr>
              <a:t> </a:t>
            </a:r>
            <a:r>
              <a:rPr sz="1200" u="none" spc="-50" dirty="0">
                <a:solidFill>
                  <a:srgbClr val="2B1D37"/>
                </a:solidFill>
                <a:latin typeface="Arial"/>
                <a:cs typeface="Arial"/>
              </a:rPr>
              <a:t>a</a:t>
            </a:r>
            <a:r>
              <a:rPr lang="en-AU" sz="1200" u="none" spc="-50" dirty="0">
                <a:latin typeface="Arial"/>
                <a:cs typeface="Arial"/>
              </a:rPr>
              <a:t> </a:t>
            </a:r>
            <a:r>
              <a:rPr sz="1200" dirty="0">
                <a:solidFill>
                  <a:srgbClr val="2B1D37"/>
                </a:solidFill>
                <a:latin typeface="Arial"/>
                <a:cs typeface="Arial"/>
              </a:rPr>
              <a:t>card</a:t>
            </a:r>
            <a:r>
              <a:rPr sz="1200" spc="-20" dirty="0">
                <a:solidFill>
                  <a:srgbClr val="2B1D37"/>
                </a:solidFill>
                <a:latin typeface="Arial"/>
                <a:cs typeface="Arial"/>
              </a:rPr>
              <a:t> </a:t>
            </a:r>
            <a:r>
              <a:rPr sz="1200" dirty="0">
                <a:solidFill>
                  <a:srgbClr val="2B1D37"/>
                </a:solidFill>
                <a:latin typeface="Arial"/>
                <a:cs typeface="Arial"/>
              </a:rPr>
              <a:t>or</a:t>
            </a:r>
            <a:r>
              <a:rPr sz="1200" spc="-15" dirty="0">
                <a:solidFill>
                  <a:srgbClr val="2B1D37"/>
                </a:solidFill>
                <a:latin typeface="Arial"/>
                <a:cs typeface="Arial"/>
              </a:rPr>
              <a:t> </a:t>
            </a:r>
            <a:r>
              <a:rPr sz="1200" dirty="0">
                <a:solidFill>
                  <a:srgbClr val="2B1D37"/>
                </a:solidFill>
                <a:latin typeface="Arial"/>
                <a:cs typeface="Arial"/>
              </a:rPr>
              <a:t>linking</a:t>
            </a:r>
            <a:r>
              <a:rPr sz="1200" spc="-35" dirty="0">
                <a:solidFill>
                  <a:srgbClr val="2B1D37"/>
                </a:solidFill>
                <a:latin typeface="Arial"/>
                <a:cs typeface="Arial"/>
              </a:rPr>
              <a:t> </a:t>
            </a:r>
            <a:r>
              <a:rPr sz="1200" dirty="0">
                <a:solidFill>
                  <a:srgbClr val="2B1D37"/>
                </a:solidFill>
                <a:latin typeface="Arial"/>
                <a:cs typeface="Arial"/>
              </a:rPr>
              <a:t>a</a:t>
            </a:r>
            <a:r>
              <a:rPr sz="1200" spc="-20" dirty="0">
                <a:solidFill>
                  <a:srgbClr val="2B1D37"/>
                </a:solidFill>
                <a:latin typeface="Arial"/>
                <a:cs typeface="Arial"/>
              </a:rPr>
              <a:t> </a:t>
            </a:r>
            <a:r>
              <a:rPr sz="1200" spc="-10" dirty="0">
                <a:solidFill>
                  <a:srgbClr val="2B1D37"/>
                </a:solidFill>
                <a:latin typeface="Arial"/>
                <a:cs typeface="Arial"/>
              </a:rPr>
              <a:t>card.</a:t>
            </a:r>
            <a:endParaRPr sz="1200" dirty="0">
              <a:latin typeface="Arial"/>
              <a:cs typeface="Arial"/>
            </a:endParaRPr>
          </a:p>
          <a:p>
            <a:pPr>
              <a:lnSpc>
                <a:spcPct val="100000"/>
              </a:lnSpc>
              <a:spcBef>
                <a:spcPts val="120"/>
              </a:spcBef>
            </a:pPr>
            <a:endParaRPr sz="1200" dirty="0">
              <a:latin typeface="Arial"/>
              <a:cs typeface="Arial"/>
            </a:endParaRPr>
          </a:p>
          <a:p>
            <a:pPr marL="299085" indent="-286385">
              <a:lnSpc>
                <a:spcPct val="100000"/>
              </a:lnSpc>
              <a:buChar char="•"/>
              <a:tabLst>
                <a:tab pos="299085" algn="l"/>
              </a:tabLst>
            </a:pPr>
            <a:r>
              <a:rPr sz="1200" dirty="0">
                <a:solidFill>
                  <a:srgbClr val="2B1D37"/>
                </a:solidFill>
                <a:latin typeface="Arial"/>
                <a:cs typeface="Arial"/>
              </a:rPr>
              <a:t>Blue</a:t>
            </a:r>
            <a:r>
              <a:rPr sz="1200" spc="-30" dirty="0">
                <a:solidFill>
                  <a:srgbClr val="2B1D37"/>
                </a:solidFill>
                <a:latin typeface="Arial"/>
                <a:cs typeface="Arial"/>
              </a:rPr>
              <a:t> </a:t>
            </a:r>
            <a:r>
              <a:rPr sz="1200" dirty="0">
                <a:solidFill>
                  <a:srgbClr val="2B1D37"/>
                </a:solidFill>
                <a:latin typeface="Arial"/>
                <a:cs typeface="Arial"/>
              </a:rPr>
              <a:t>Cards</a:t>
            </a:r>
            <a:r>
              <a:rPr sz="1200" spc="-20" dirty="0">
                <a:solidFill>
                  <a:srgbClr val="2B1D37"/>
                </a:solidFill>
                <a:latin typeface="Arial"/>
                <a:cs typeface="Arial"/>
              </a:rPr>
              <a:t> </a:t>
            </a:r>
            <a:r>
              <a:rPr sz="1200" dirty="0">
                <a:solidFill>
                  <a:srgbClr val="2B1D37"/>
                </a:solidFill>
                <a:latin typeface="Arial"/>
                <a:cs typeface="Arial"/>
              </a:rPr>
              <a:t>are</a:t>
            </a:r>
            <a:r>
              <a:rPr sz="1200" spc="-20" dirty="0">
                <a:solidFill>
                  <a:srgbClr val="2B1D37"/>
                </a:solidFill>
                <a:latin typeface="Arial"/>
                <a:cs typeface="Arial"/>
              </a:rPr>
              <a:t> </a:t>
            </a:r>
            <a:r>
              <a:rPr sz="1200" dirty="0">
                <a:solidFill>
                  <a:srgbClr val="2B1D37"/>
                </a:solidFill>
                <a:latin typeface="Arial"/>
                <a:cs typeface="Arial"/>
              </a:rPr>
              <a:t>valid</a:t>
            </a:r>
            <a:r>
              <a:rPr sz="1200" spc="-15" dirty="0">
                <a:solidFill>
                  <a:srgbClr val="2B1D37"/>
                </a:solidFill>
                <a:latin typeface="Arial"/>
                <a:cs typeface="Arial"/>
              </a:rPr>
              <a:t> </a:t>
            </a:r>
            <a:r>
              <a:rPr sz="1200" dirty="0">
                <a:solidFill>
                  <a:srgbClr val="2B1D37"/>
                </a:solidFill>
                <a:latin typeface="Arial"/>
                <a:cs typeface="Arial"/>
              </a:rPr>
              <a:t>for</a:t>
            </a:r>
            <a:r>
              <a:rPr sz="1200" spc="-25" dirty="0">
                <a:solidFill>
                  <a:srgbClr val="2B1D37"/>
                </a:solidFill>
                <a:latin typeface="Arial"/>
                <a:cs typeface="Arial"/>
              </a:rPr>
              <a:t> </a:t>
            </a:r>
            <a:r>
              <a:rPr sz="1200" dirty="0">
                <a:solidFill>
                  <a:srgbClr val="2B1D37"/>
                </a:solidFill>
                <a:latin typeface="Arial"/>
                <a:cs typeface="Arial"/>
              </a:rPr>
              <a:t>3</a:t>
            </a:r>
            <a:r>
              <a:rPr sz="1200" spc="-20" dirty="0">
                <a:solidFill>
                  <a:srgbClr val="2B1D37"/>
                </a:solidFill>
                <a:latin typeface="Arial"/>
                <a:cs typeface="Arial"/>
              </a:rPr>
              <a:t> </a:t>
            </a:r>
            <a:r>
              <a:rPr sz="1200" spc="-10" dirty="0">
                <a:solidFill>
                  <a:srgbClr val="2B1D37"/>
                </a:solidFill>
                <a:latin typeface="Arial"/>
                <a:cs typeface="Arial"/>
              </a:rPr>
              <a:t>years.</a:t>
            </a:r>
            <a:endParaRPr sz="1200" dirty="0">
              <a:latin typeface="Arial"/>
              <a:cs typeface="Arial"/>
            </a:endParaRPr>
          </a:p>
          <a:p>
            <a:pPr>
              <a:lnSpc>
                <a:spcPct val="100000"/>
              </a:lnSpc>
              <a:spcBef>
                <a:spcPts val="120"/>
              </a:spcBef>
              <a:buClr>
                <a:srgbClr val="2B1D37"/>
              </a:buClr>
              <a:buFont typeface="Arial"/>
              <a:buChar char="•"/>
            </a:pPr>
            <a:endParaRPr sz="1200" dirty="0">
              <a:latin typeface="Arial"/>
              <a:cs typeface="Arial"/>
            </a:endParaRPr>
          </a:p>
          <a:p>
            <a:pPr marL="299085" indent="-286385">
              <a:lnSpc>
                <a:spcPct val="100000"/>
              </a:lnSpc>
              <a:buChar char="•"/>
              <a:tabLst>
                <a:tab pos="299085" algn="l"/>
              </a:tabLst>
            </a:pPr>
            <a:r>
              <a:rPr sz="1200" dirty="0">
                <a:solidFill>
                  <a:srgbClr val="2B1D37"/>
                </a:solidFill>
                <a:latin typeface="Arial"/>
                <a:cs typeface="Arial"/>
              </a:rPr>
              <a:t>It</a:t>
            </a:r>
            <a:r>
              <a:rPr sz="1200" spc="-10" dirty="0">
                <a:solidFill>
                  <a:srgbClr val="2B1D37"/>
                </a:solidFill>
                <a:latin typeface="Arial"/>
                <a:cs typeface="Arial"/>
              </a:rPr>
              <a:t> </a:t>
            </a:r>
            <a:r>
              <a:rPr sz="1200" dirty="0">
                <a:solidFill>
                  <a:srgbClr val="2B1D37"/>
                </a:solidFill>
                <a:latin typeface="Arial"/>
                <a:cs typeface="Arial"/>
              </a:rPr>
              <a:t>is</a:t>
            </a:r>
            <a:r>
              <a:rPr sz="1200" spc="-10" dirty="0">
                <a:solidFill>
                  <a:srgbClr val="2B1D37"/>
                </a:solidFill>
                <a:latin typeface="Arial"/>
                <a:cs typeface="Arial"/>
              </a:rPr>
              <a:t> </a:t>
            </a:r>
            <a:r>
              <a:rPr sz="1200" dirty="0">
                <a:solidFill>
                  <a:srgbClr val="2B1D37"/>
                </a:solidFill>
                <a:latin typeface="Arial"/>
                <a:cs typeface="Arial"/>
              </a:rPr>
              <a:t>an</a:t>
            </a:r>
            <a:r>
              <a:rPr sz="1200" spc="-15" dirty="0">
                <a:solidFill>
                  <a:srgbClr val="2B1D37"/>
                </a:solidFill>
                <a:latin typeface="Arial"/>
                <a:cs typeface="Arial"/>
              </a:rPr>
              <a:t> </a:t>
            </a:r>
            <a:r>
              <a:rPr sz="1200" dirty="0">
                <a:solidFill>
                  <a:srgbClr val="2B1D37"/>
                </a:solidFill>
                <a:latin typeface="Arial"/>
                <a:cs typeface="Arial"/>
              </a:rPr>
              <a:t>offense</a:t>
            </a:r>
            <a:r>
              <a:rPr sz="1200" spc="-55" dirty="0">
                <a:solidFill>
                  <a:srgbClr val="2B1D37"/>
                </a:solidFill>
                <a:latin typeface="Arial"/>
                <a:cs typeface="Arial"/>
              </a:rPr>
              <a:t> </a:t>
            </a:r>
            <a:r>
              <a:rPr sz="1200" dirty="0">
                <a:solidFill>
                  <a:srgbClr val="2B1D37"/>
                </a:solidFill>
                <a:latin typeface="Arial"/>
                <a:cs typeface="Arial"/>
              </a:rPr>
              <a:t>to apply</a:t>
            </a:r>
            <a:r>
              <a:rPr sz="1200" spc="-50" dirty="0">
                <a:solidFill>
                  <a:srgbClr val="2B1D37"/>
                </a:solidFill>
                <a:latin typeface="Arial"/>
                <a:cs typeface="Arial"/>
              </a:rPr>
              <a:t> </a:t>
            </a:r>
            <a:r>
              <a:rPr sz="1200" dirty="0">
                <a:solidFill>
                  <a:srgbClr val="2B1D37"/>
                </a:solidFill>
                <a:latin typeface="Arial"/>
                <a:cs typeface="Arial"/>
              </a:rPr>
              <a:t>for</a:t>
            </a:r>
            <a:r>
              <a:rPr sz="1200" spc="-20" dirty="0">
                <a:solidFill>
                  <a:srgbClr val="2B1D37"/>
                </a:solidFill>
                <a:latin typeface="Arial"/>
                <a:cs typeface="Arial"/>
              </a:rPr>
              <a:t> </a:t>
            </a:r>
            <a:r>
              <a:rPr sz="1200" dirty="0">
                <a:solidFill>
                  <a:srgbClr val="2B1D37"/>
                </a:solidFill>
                <a:latin typeface="Arial"/>
                <a:cs typeface="Arial"/>
              </a:rPr>
              <a:t>a</a:t>
            </a:r>
            <a:r>
              <a:rPr sz="1200" spc="-10" dirty="0">
                <a:solidFill>
                  <a:srgbClr val="2B1D37"/>
                </a:solidFill>
                <a:latin typeface="Arial"/>
                <a:cs typeface="Arial"/>
              </a:rPr>
              <a:t> </a:t>
            </a:r>
            <a:r>
              <a:rPr sz="1200" dirty="0">
                <a:solidFill>
                  <a:srgbClr val="2B1D37"/>
                </a:solidFill>
                <a:latin typeface="Arial"/>
                <a:cs typeface="Arial"/>
              </a:rPr>
              <a:t>Blue</a:t>
            </a:r>
            <a:r>
              <a:rPr sz="1200" spc="-25" dirty="0">
                <a:solidFill>
                  <a:srgbClr val="2B1D37"/>
                </a:solidFill>
                <a:latin typeface="Arial"/>
                <a:cs typeface="Arial"/>
              </a:rPr>
              <a:t> </a:t>
            </a:r>
            <a:r>
              <a:rPr sz="1200" dirty="0">
                <a:solidFill>
                  <a:srgbClr val="2B1D37"/>
                </a:solidFill>
                <a:latin typeface="Arial"/>
                <a:cs typeface="Arial"/>
              </a:rPr>
              <a:t>Card</a:t>
            </a:r>
            <a:r>
              <a:rPr sz="1200" spc="-30" dirty="0">
                <a:solidFill>
                  <a:srgbClr val="2B1D37"/>
                </a:solidFill>
                <a:latin typeface="Arial"/>
                <a:cs typeface="Arial"/>
              </a:rPr>
              <a:t> </a:t>
            </a:r>
            <a:r>
              <a:rPr sz="1200" dirty="0">
                <a:solidFill>
                  <a:srgbClr val="2B1D37"/>
                </a:solidFill>
                <a:latin typeface="Arial"/>
                <a:cs typeface="Arial"/>
              </a:rPr>
              <a:t>if</a:t>
            </a:r>
            <a:r>
              <a:rPr sz="1200" spc="5" dirty="0">
                <a:solidFill>
                  <a:srgbClr val="2B1D37"/>
                </a:solidFill>
                <a:latin typeface="Arial"/>
                <a:cs typeface="Arial"/>
              </a:rPr>
              <a:t> </a:t>
            </a:r>
            <a:r>
              <a:rPr sz="1200" dirty="0">
                <a:solidFill>
                  <a:srgbClr val="2B1D37"/>
                </a:solidFill>
                <a:latin typeface="Arial"/>
                <a:cs typeface="Arial"/>
              </a:rPr>
              <a:t>you</a:t>
            </a:r>
            <a:r>
              <a:rPr sz="1200" spc="-20" dirty="0">
                <a:solidFill>
                  <a:srgbClr val="2B1D37"/>
                </a:solidFill>
                <a:latin typeface="Arial"/>
                <a:cs typeface="Arial"/>
              </a:rPr>
              <a:t> </a:t>
            </a:r>
            <a:r>
              <a:rPr sz="1200" dirty="0">
                <a:solidFill>
                  <a:srgbClr val="2B1D37"/>
                </a:solidFill>
                <a:latin typeface="Arial"/>
                <a:cs typeface="Arial"/>
              </a:rPr>
              <a:t>are</a:t>
            </a:r>
            <a:r>
              <a:rPr sz="1200" spc="-15" dirty="0">
                <a:solidFill>
                  <a:srgbClr val="2B1D37"/>
                </a:solidFill>
                <a:latin typeface="Arial"/>
                <a:cs typeface="Arial"/>
              </a:rPr>
              <a:t> </a:t>
            </a:r>
            <a:r>
              <a:rPr sz="1200" dirty="0">
                <a:solidFill>
                  <a:srgbClr val="2B1D37"/>
                </a:solidFill>
                <a:latin typeface="Arial"/>
                <a:cs typeface="Arial"/>
              </a:rPr>
              <a:t>a</a:t>
            </a:r>
            <a:r>
              <a:rPr sz="1200" spc="10" dirty="0">
                <a:solidFill>
                  <a:srgbClr val="2B1D37"/>
                </a:solidFill>
                <a:latin typeface="Arial"/>
                <a:cs typeface="Arial"/>
              </a:rPr>
              <a:t> </a:t>
            </a:r>
            <a:r>
              <a:rPr sz="1200" u="sng" dirty="0">
                <a:solidFill>
                  <a:srgbClr val="2B1D37"/>
                </a:solidFill>
                <a:uFill>
                  <a:solidFill>
                    <a:srgbClr val="2B1D37"/>
                  </a:solidFill>
                </a:uFill>
                <a:latin typeface="Arial"/>
                <a:cs typeface="Arial"/>
                <a:hlinkClick r:id="rId3"/>
              </a:rPr>
              <a:t>disqualified</a:t>
            </a:r>
            <a:r>
              <a:rPr sz="1200" u="sng" spc="-50" dirty="0">
                <a:solidFill>
                  <a:srgbClr val="2B1D37"/>
                </a:solidFill>
                <a:uFill>
                  <a:solidFill>
                    <a:srgbClr val="2B1D37"/>
                  </a:solidFill>
                </a:uFill>
                <a:latin typeface="Arial"/>
                <a:cs typeface="Arial"/>
                <a:hlinkClick r:id="rId3"/>
              </a:rPr>
              <a:t> </a:t>
            </a:r>
            <a:r>
              <a:rPr sz="1200" u="sng" spc="-10" dirty="0">
                <a:solidFill>
                  <a:srgbClr val="2B1D37"/>
                </a:solidFill>
                <a:uFill>
                  <a:solidFill>
                    <a:srgbClr val="2B1D37"/>
                  </a:solidFill>
                </a:uFill>
                <a:latin typeface="Arial"/>
                <a:cs typeface="Arial"/>
                <a:hlinkClick r:id="rId3"/>
              </a:rPr>
              <a:t>person</a:t>
            </a:r>
            <a:r>
              <a:rPr sz="1200" u="none" spc="-10" dirty="0">
                <a:solidFill>
                  <a:srgbClr val="2B1D37"/>
                </a:solidFill>
                <a:latin typeface="Arial"/>
                <a:cs typeface="Arial"/>
              </a:rPr>
              <a:t>.</a:t>
            </a:r>
            <a:endParaRPr sz="1200" dirty="0">
              <a:latin typeface="Arial"/>
              <a:cs typeface="Arial"/>
            </a:endParaRPr>
          </a:p>
        </p:txBody>
      </p:sp>
      <p:sp>
        <p:nvSpPr>
          <p:cNvPr id="8" name="object 8"/>
          <p:cNvSpPr txBox="1">
            <a:spLocks noGrp="1"/>
          </p:cNvSpPr>
          <p:nvPr>
            <p:ph type="ftr" sz="quarter" idx="5"/>
          </p:nvPr>
        </p:nvSpPr>
        <p:spPr>
          <a:xfrm>
            <a:off x="682853" y="6515424"/>
            <a:ext cx="2016760" cy="126317"/>
          </a:xfrm>
          <a:prstGeom prst="rect">
            <a:avLst/>
          </a:prstGeom>
        </p:spPr>
        <p:txBody>
          <a:bodyPr vert="horz" wrap="square" lIns="0" tIns="3175" rIns="0" bIns="0" rtlCol="0">
            <a:spAutoFit/>
          </a:bodyPr>
          <a:lstStyle/>
          <a:p>
            <a:pPr marL="12700">
              <a:lnSpc>
                <a:spcPct val="100000"/>
              </a:lnSpc>
              <a:spcBef>
                <a:spcPts val="25"/>
              </a:spcBef>
            </a:pPr>
            <a:r>
              <a:rPr dirty="0"/>
              <a:t>Placement</a:t>
            </a:r>
            <a:r>
              <a:rPr spc="-20" dirty="0"/>
              <a:t> </a:t>
            </a:r>
            <a:r>
              <a:rPr dirty="0"/>
              <a:t>Ready</a:t>
            </a:r>
            <a:r>
              <a:rPr spc="10" dirty="0"/>
              <a:t> </a:t>
            </a:r>
            <a:r>
              <a:rPr spc="-10" dirty="0"/>
              <a:t>Information</a:t>
            </a:r>
            <a:r>
              <a:rPr spc="-20" dirty="0"/>
              <a:t> </a:t>
            </a:r>
            <a:r>
              <a:rPr dirty="0"/>
              <a:t>Session</a:t>
            </a:r>
            <a:r>
              <a:rPr spc="-20" dirty="0"/>
              <a:t> 202</a:t>
            </a:r>
            <a:r>
              <a:rPr lang="en-AU" spc="-20" dirty="0"/>
              <a:t>6</a:t>
            </a:r>
            <a:endParaRPr spc="-20" dirty="0"/>
          </a:p>
        </p:txBody>
      </p:sp>
      <p:sp>
        <p:nvSpPr>
          <p:cNvPr id="9" name="object 9"/>
          <p:cNvSpPr txBox="1">
            <a:spLocks noGrp="1"/>
          </p:cNvSpPr>
          <p:nvPr>
            <p:ph type="sldNum" sz="quarter" idx="7"/>
          </p:nvPr>
        </p:nvSpPr>
        <p:spPr>
          <a:prstGeom prst="rect">
            <a:avLst/>
          </a:prstGeom>
        </p:spPr>
        <p:txBody>
          <a:bodyPr vert="horz" wrap="square" lIns="0" tIns="3175" rIns="0" bIns="0" rtlCol="0">
            <a:spAutoFit/>
          </a:bodyPr>
          <a:lstStyle/>
          <a:p>
            <a:pPr marL="12700">
              <a:lnSpc>
                <a:spcPct val="100000"/>
              </a:lnSpc>
              <a:spcBef>
                <a:spcPts val="25"/>
              </a:spcBef>
            </a:pPr>
            <a:fld id="{81D60167-4931-47E6-BA6A-407CBD079E47}" type="slidenum">
              <a:rPr spc="-25" dirty="0"/>
              <a:t>9</a:t>
            </a:fld>
            <a:endParaRPr spc="-25" dirty="0"/>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u="sng" dirty="0">
                <a:uFill>
                  <a:solidFill>
                    <a:srgbClr val="512379"/>
                  </a:solidFill>
                </a:uFill>
                <a:hlinkClick r:id="rId2"/>
              </a:rPr>
              <a:t>Blue</a:t>
            </a:r>
            <a:r>
              <a:rPr u="sng" spc="-80" dirty="0">
                <a:uFill>
                  <a:solidFill>
                    <a:srgbClr val="512379"/>
                  </a:solidFill>
                </a:uFill>
                <a:hlinkClick r:id="rId2"/>
              </a:rPr>
              <a:t> </a:t>
            </a:r>
            <a:r>
              <a:rPr u="sng" dirty="0">
                <a:uFill>
                  <a:solidFill>
                    <a:srgbClr val="512379"/>
                  </a:solidFill>
                </a:uFill>
                <a:hlinkClick r:id="rId2"/>
              </a:rPr>
              <a:t>Card</a:t>
            </a:r>
            <a:r>
              <a:rPr u="sng" spc="-65" dirty="0">
                <a:uFill>
                  <a:solidFill>
                    <a:srgbClr val="512379"/>
                  </a:solidFill>
                </a:uFill>
                <a:hlinkClick r:id="rId2"/>
              </a:rPr>
              <a:t> </a:t>
            </a:r>
            <a:r>
              <a:rPr u="sng" dirty="0">
                <a:uFill>
                  <a:solidFill>
                    <a:srgbClr val="512379"/>
                  </a:solidFill>
                </a:uFill>
                <a:hlinkClick r:id="rId2"/>
              </a:rPr>
              <a:t>(Working</a:t>
            </a:r>
            <a:r>
              <a:rPr u="sng" spc="-75" dirty="0">
                <a:uFill>
                  <a:solidFill>
                    <a:srgbClr val="512379"/>
                  </a:solidFill>
                </a:uFill>
                <a:hlinkClick r:id="rId2"/>
              </a:rPr>
              <a:t> </a:t>
            </a:r>
            <a:r>
              <a:rPr u="sng" dirty="0">
                <a:uFill>
                  <a:solidFill>
                    <a:srgbClr val="512379"/>
                  </a:solidFill>
                </a:uFill>
                <a:hlinkClick r:id="rId2"/>
              </a:rPr>
              <a:t>with</a:t>
            </a:r>
            <a:r>
              <a:rPr u="sng" spc="-75" dirty="0">
                <a:uFill>
                  <a:solidFill>
                    <a:srgbClr val="512379"/>
                  </a:solidFill>
                </a:uFill>
                <a:hlinkClick r:id="rId2"/>
              </a:rPr>
              <a:t> </a:t>
            </a:r>
            <a:r>
              <a:rPr u="sng" dirty="0">
                <a:uFill>
                  <a:solidFill>
                    <a:srgbClr val="512379"/>
                  </a:solidFill>
                </a:uFill>
                <a:hlinkClick r:id="rId2"/>
              </a:rPr>
              <a:t>Children</a:t>
            </a:r>
            <a:r>
              <a:rPr u="sng" spc="-55" dirty="0">
                <a:uFill>
                  <a:solidFill>
                    <a:srgbClr val="512379"/>
                  </a:solidFill>
                </a:uFill>
                <a:hlinkClick r:id="rId2"/>
              </a:rPr>
              <a:t> </a:t>
            </a:r>
            <a:r>
              <a:rPr u="sng" dirty="0">
                <a:uFill>
                  <a:solidFill>
                    <a:srgbClr val="512379"/>
                  </a:solidFill>
                </a:uFill>
                <a:hlinkClick r:id="rId2"/>
              </a:rPr>
              <a:t>Check</a:t>
            </a:r>
            <a:r>
              <a:rPr u="sng" spc="-75" dirty="0">
                <a:uFill>
                  <a:solidFill>
                    <a:srgbClr val="512379"/>
                  </a:solidFill>
                </a:uFill>
                <a:hlinkClick r:id="rId2"/>
              </a:rPr>
              <a:t> </a:t>
            </a:r>
            <a:r>
              <a:rPr u="sng" dirty="0">
                <a:uFill>
                  <a:solidFill>
                    <a:srgbClr val="512379"/>
                  </a:solidFill>
                </a:uFill>
                <a:hlinkClick r:id="rId2"/>
              </a:rPr>
              <a:t>or</a:t>
            </a:r>
            <a:r>
              <a:rPr u="sng" spc="-75" dirty="0">
                <a:uFill>
                  <a:solidFill>
                    <a:srgbClr val="512379"/>
                  </a:solidFill>
                </a:uFill>
                <a:hlinkClick r:id="rId2"/>
              </a:rPr>
              <a:t> </a:t>
            </a:r>
            <a:r>
              <a:rPr u="sng" spc="-10" dirty="0">
                <a:uFill>
                  <a:solidFill>
                    <a:srgbClr val="512379"/>
                  </a:solidFill>
                </a:uFill>
                <a:hlinkClick r:id="rId2"/>
              </a:rPr>
              <a:t>WWCC)</a:t>
            </a:r>
            <a:endParaRPr u="sng" spc="-10" dirty="0">
              <a:uFill>
                <a:solidFill>
                  <a:srgbClr val="512379"/>
                </a:solidFill>
              </a:uFill>
              <a:hlinkClick r:id="rId4"/>
            </a:endParaRPr>
          </a:p>
        </p:txBody>
      </p:sp>
      <p:sp>
        <p:nvSpPr>
          <p:cNvPr id="6" name="object 6"/>
          <p:cNvSpPr txBox="1"/>
          <p:nvPr/>
        </p:nvSpPr>
        <p:spPr>
          <a:xfrm>
            <a:off x="700227" y="1296415"/>
            <a:ext cx="300926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952A8A"/>
                </a:solidFill>
                <a:latin typeface="Arial"/>
                <a:cs typeface="Arial"/>
              </a:rPr>
              <a:t>How</a:t>
            </a:r>
            <a:r>
              <a:rPr sz="1800" spc="-10" dirty="0">
                <a:solidFill>
                  <a:srgbClr val="952A8A"/>
                </a:solidFill>
                <a:latin typeface="Arial"/>
                <a:cs typeface="Arial"/>
              </a:rPr>
              <a:t> </a:t>
            </a:r>
            <a:r>
              <a:rPr sz="1800" dirty="0">
                <a:solidFill>
                  <a:srgbClr val="952A8A"/>
                </a:solidFill>
                <a:latin typeface="Arial"/>
                <a:cs typeface="Arial"/>
              </a:rPr>
              <a:t>to</a:t>
            </a:r>
            <a:r>
              <a:rPr sz="1800" spc="-25" dirty="0">
                <a:solidFill>
                  <a:srgbClr val="952A8A"/>
                </a:solidFill>
                <a:latin typeface="Arial"/>
                <a:cs typeface="Arial"/>
              </a:rPr>
              <a:t> </a:t>
            </a:r>
            <a:r>
              <a:rPr sz="1800" dirty="0">
                <a:solidFill>
                  <a:srgbClr val="952A8A"/>
                </a:solidFill>
                <a:latin typeface="Arial"/>
                <a:cs typeface="Arial"/>
              </a:rPr>
              <a:t>apply</a:t>
            </a:r>
            <a:r>
              <a:rPr sz="1800" spc="-5" dirty="0">
                <a:solidFill>
                  <a:srgbClr val="952A8A"/>
                </a:solidFill>
                <a:latin typeface="Arial"/>
                <a:cs typeface="Arial"/>
              </a:rPr>
              <a:t> </a:t>
            </a:r>
            <a:r>
              <a:rPr sz="1800" dirty="0">
                <a:solidFill>
                  <a:srgbClr val="952A8A"/>
                </a:solidFill>
                <a:latin typeface="Arial"/>
                <a:cs typeface="Arial"/>
              </a:rPr>
              <a:t>for</a:t>
            </a:r>
            <a:r>
              <a:rPr sz="1800" spc="-15" dirty="0">
                <a:solidFill>
                  <a:srgbClr val="952A8A"/>
                </a:solidFill>
                <a:latin typeface="Arial"/>
                <a:cs typeface="Arial"/>
              </a:rPr>
              <a:t> </a:t>
            </a:r>
            <a:r>
              <a:rPr sz="1800" dirty="0">
                <a:solidFill>
                  <a:srgbClr val="952A8A"/>
                </a:solidFill>
                <a:latin typeface="Arial"/>
                <a:cs typeface="Arial"/>
              </a:rPr>
              <a:t>a</a:t>
            </a:r>
            <a:r>
              <a:rPr sz="1800" spc="-10" dirty="0">
                <a:solidFill>
                  <a:srgbClr val="952A8A"/>
                </a:solidFill>
                <a:latin typeface="Arial"/>
                <a:cs typeface="Arial"/>
              </a:rPr>
              <a:t> </a:t>
            </a:r>
            <a:r>
              <a:rPr sz="1800" dirty="0">
                <a:solidFill>
                  <a:srgbClr val="952A8A"/>
                </a:solidFill>
                <a:latin typeface="Arial"/>
                <a:cs typeface="Arial"/>
              </a:rPr>
              <a:t>Blue</a:t>
            </a:r>
            <a:r>
              <a:rPr sz="1800" spc="-10" dirty="0">
                <a:solidFill>
                  <a:srgbClr val="952A8A"/>
                </a:solidFill>
                <a:latin typeface="Arial"/>
                <a:cs typeface="Arial"/>
              </a:rPr>
              <a:t> </a:t>
            </a:r>
            <a:r>
              <a:rPr sz="1800" spc="-20" dirty="0">
                <a:solidFill>
                  <a:srgbClr val="952A8A"/>
                </a:solidFill>
                <a:latin typeface="Arial"/>
                <a:cs typeface="Arial"/>
              </a:rPr>
              <a:t>Card</a:t>
            </a:r>
            <a:r>
              <a:rPr sz="1800" spc="-20" dirty="0">
                <a:solidFill>
                  <a:srgbClr val="2B1D37"/>
                </a:solidFill>
                <a:latin typeface="Arial"/>
                <a:cs typeface="Arial"/>
              </a:rPr>
              <a:t>:</a:t>
            </a:r>
            <a:endParaRPr sz="1800">
              <a:latin typeface="Arial"/>
              <a:cs typeface="Arial"/>
            </a:endParaRPr>
          </a:p>
        </p:txBody>
      </p:sp>
      <p:sp>
        <p:nvSpPr>
          <p:cNvPr id="7" name="object 7"/>
          <p:cNvSpPr txBox="1"/>
          <p:nvPr/>
        </p:nvSpPr>
        <p:spPr>
          <a:xfrm>
            <a:off x="735583" y="3139185"/>
            <a:ext cx="53568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952A8A"/>
                </a:solidFill>
                <a:latin typeface="Arial"/>
                <a:cs typeface="Arial"/>
              </a:rPr>
              <a:t>How</a:t>
            </a:r>
            <a:r>
              <a:rPr sz="1800" spc="-20" dirty="0">
                <a:solidFill>
                  <a:srgbClr val="952A8A"/>
                </a:solidFill>
                <a:latin typeface="Arial"/>
                <a:cs typeface="Arial"/>
              </a:rPr>
              <a:t> </a:t>
            </a:r>
            <a:r>
              <a:rPr sz="1800" dirty="0">
                <a:solidFill>
                  <a:srgbClr val="952A8A"/>
                </a:solidFill>
                <a:latin typeface="Arial"/>
                <a:cs typeface="Arial"/>
              </a:rPr>
              <a:t>to</a:t>
            </a:r>
            <a:r>
              <a:rPr sz="1800" spc="-35" dirty="0">
                <a:solidFill>
                  <a:srgbClr val="952A8A"/>
                </a:solidFill>
                <a:latin typeface="Arial"/>
                <a:cs typeface="Arial"/>
              </a:rPr>
              <a:t> </a:t>
            </a:r>
            <a:r>
              <a:rPr sz="1800" dirty="0">
                <a:solidFill>
                  <a:srgbClr val="952A8A"/>
                </a:solidFill>
                <a:latin typeface="Arial"/>
                <a:cs typeface="Arial"/>
              </a:rPr>
              <a:t>link</a:t>
            </a:r>
            <a:r>
              <a:rPr sz="1800" spc="-20" dirty="0">
                <a:solidFill>
                  <a:srgbClr val="952A8A"/>
                </a:solidFill>
                <a:latin typeface="Arial"/>
                <a:cs typeface="Arial"/>
              </a:rPr>
              <a:t> </a:t>
            </a:r>
            <a:r>
              <a:rPr sz="1800" dirty="0">
                <a:solidFill>
                  <a:srgbClr val="952A8A"/>
                </a:solidFill>
                <a:latin typeface="Arial"/>
                <a:cs typeface="Arial"/>
              </a:rPr>
              <a:t>an</a:t>
            </a:r>
            <a:r>
              <a:rPr sz="1800" spc="-30" dirty="0">
                <a:solidFill>
                  <a:srgbClr val="952A8A"/>
                </a:solidFill>
                <a:latin typeface="Arial"/>
                <a:cs typeface="Arial"/>
              </a:rPr>
              <a:t> </a:t>
            </a:r>
            <a:r>
              <a:rPr sz="1800" dirty="0">
                <a:solidFill>
                  <a:srgbClr val="952A8A"/>
                </a:solidFill>
                <a:latin typeface="Arial"/>
                <a:cs typeface="Arial"/>
              </a:rPr>
              <a:t>existing</a:t>
            </a:r>
            <a:r>
              <a:rPr sz="1800" spc="-5" dirty="0">
                <a:solidFill>
                  <a:srgbClr val="952A8A"/>
                </a:solidFill>
                <a:latin typeface="Arial"/>
                <a:cs typeface="Arial"/>
              </a:rPr>
              <a:t> </a:t>
            </a:r>
            <a:r>
              <a:rPr sz="1800" dirty="0">
                <a:solidFill>
                  <a:srgbClr val="952A8A"/>
                </a:solidFill>
                <a:latin typeface="Arial"/>
                <a:cs typeface="Arial"/>
              </a:rPr>
              <a:t>Blue</a:t>
            </a:r>
            <a:r>
              <a:rPr sz="1800" spc="-20" dirty="0">
                <a:solidFill>
                  <a:srgbClr val="952A8A"/>
                </a:solidFill>
                <a:latin typeface="Arial"/>
                <a:cs typeface="Arial"/>
              </a:rPr>
              <a:t> </a:t>
            </a:r>
            <a:r>
              <a:rPr sz="1800" dirty="0">
                <a:solidFill>
                  <a:srgbClr val="952A8A"/>
                </a:solidFill>
                <a:latin typeface="Arial"/>
                <a:cs typeface="Arial"/>
              </a:rPr>
              <a:t>Card</a:t>
            </a:r>
            <a:r>
              <a:rPr sz="1800" spc="-15" dirty="0">
                <a:solidFill>
                  <a:srgbClr val="952A8A"/>
                </a:solidFill>
                <a:latin typeface="Arial"/>
                <a:cs typeface="Arial"/>
              </a:rPr>
              <a:t> </a:t>
            </a:r>
            <a:r>
              <a:rPr sz="1800" dirty="0">
                <a:solidFill>
                  <a:srgbClr val="952A8A"/>
                </a:solidFill>
                <a:latin typeface="Arial"/>
                <a:cs typeface="Arial"/>
              </a:rPr>
              <a:t>(volunteer</a:t>
            </a:r>
            <a:r>
              <a:rPr sz="1800" spc="-15" dirty="0">
                <a:solidFill>
                  <a:srgbClr val="952A8A"/>
                </a:solidFill>
                <a:latin typeface="Arial"/>
                <a:cs typeface="Arial"/>
              </a:rPr>
              <a:t> </a:t>
            </a:r>
            <a:r>
              <a:rPr sz="1800" dirty="0">
                <a:solidFill>
                  <a:srgbClr val="952A8A"/>
                </a:solidFill>
                <a:latin typeface="Arial"/>
                <a:cs typeface="Arial"/>
              </a:rPr>
              <a:t>or</a:t>
            </a:r>
            <a:r>
              <a:rPr sz="1800" spc="-25" dirty="0">
                <a:solidFill>
                  <a:srgbClr val="952A8A"/>
                </a:solidFill>
                <a:latin typeface="Arial"/>
                <a:cs typeface="Arial"/>
              </a:rPr>
              <a:t> </a:t>
            </a:r>
            <a:r>
              <a:rPr sz="1800" spc="-10" dirty="0">
                <a:solidFill>
                  <a:srgbClr val="952A8A"/>
                </a:solidFill>
                <a:latin typeface="Arial"/>
                <a:cs typeface="Arial"/>
              </a:rPr>
              <a:t>paid):</a:t>
            </a:r>
            <a:endParaRPr sz="1800">
              <a:latin typeface="Arial"/>
              <a:cs typeface="Arial"/>
            </a:endParaRPr>
          </a:p>
        </p:txBody>
      </p:sp>
      <p:pic>
        <p:nvPicPr>
          <p:cNvPr id="11" name="Picture 10" descr="A purple line with black text&#10;&#10;AI-generated content may be incorrect.">
            <a:extLst>
              <a:ext uri="{FF2B5EF4-FFF2-40B4-BE49-F238E27FC236}">
                <a16:creationId xmlns:a16="http://schemas.microsoft.com/office/drawing/2014/main" id="{CA88C6E8-D9C3-3FC8-6491-24FB75C40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557910"/>
            <a:ext cx="9067800" cy="1619500"/>
          </a:xfrm>
          <a:prstGeom prst="rect">
            <a:avLst/>
          </a:prstGeom>
        </p:spPr>
      </p:pic>
      <p:pic>
        <p:nvPicPr>
          <p:cNvPr id="13" name="Picture 12" descr="A purple line with black text&#10;&#10;AI-generated content may be incorrect.">
            <a:extLst>
              <a:ext uri="{FF2B5EF4-FFF2-40B4-BE49-F238E27FC236}">
                <a16:creationId xmlns:a16="http://schemas.microsoft.com/office/drawing/2014/main" id="{2A0EC42E-AD80-EFA8-585A-22DECA15B6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1183" y="3490214"/>
            <a:ext cx="4464279" cy="12256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2132</TotalTime>
  <Words>3477</Words>
  <Application>Microsoft Office PowerPoint</Application>
  <PresentationFormat>Widescreen</PresentationFormat>
  <Paragraphs>355</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Times New Roman</vt:lpstr>
      <vt:lpstr>Office Theme</vt:lpstr>
      <vt:lpstr>HMBS Placement Ready Information Session</vt:lpstr>
      <vt:lpstr>Acknowledgement of Country</vt:lpstr>
      <vt:lpstr>Your Placement Support Teams There are three main support teams to assist you with preparing and completing your placements</vt:lpstr>
      <vt:lpstr>Requirements and due dates by Discipline</vt:lpstr>
      <vt:lpstr>The Student Immunisation Evidence Record process:</vt:lpstr>
      <vt:lpstr>The Student Immunisation Evidence Record process:</vt:lpstr>
      <vt:lpstr>HMBS Placement Preparation Module (Blackboard Essentials)</vt:lpstr>
      <vt:lpstr>First Aid and CPR</vt:lpstr>
      <vt:lpstr>Blue Card (Working with Children Check or WWCC)</vt:lpstr>
      <vt:lpstr>National Police Certificate</vt:lpstr>
      <vt:lpstr>Statutory Declaration</vt:lpstr>
      <vt:lpstr>QLD Health requirements</vt:lpstr>
      <vt:lpstr>Registering for your QLD Health iLearn Modules</vt:lpstr>
      <vt:lpstr>QLD Health iLearn Modules</vt:lpstr>
      <vt:lpstr>National Hand Hygiene Initiative (NHHI) Modules</vt:lpstr>
      <vt:lpstr>Disability Worker Screening Clearance (DWSC/Yellow Card)</vt:lpstr>
      <vt:lpstr>N95 Mask Fit Testing</vt:lpstr>
      <vt:lpstr>Traveller declaration</vt:lpstr>
      <vt:lpstr>Program-specific requirements</vt:lpstr>
      <vt:lpstr>How to submit your pre-placement requirements</vt:lpstr>
      <vt:lpstr>Top Tips to becoming compliant</vt:lpstr>
      <vt:lpstr>Having trouble scanning documents?</vt:lpstr>
      <vt:lpstr>Your Personal Safety on Placement</vt:lpstr>
      <vt:lpstr>Questions about your pre-placement compliance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dc:creator>Katrina Shimmin-Clarke</dc:creator>
  <cp:lastModifiedBy>Dayle Kirkland</cp:lastModifiedBy>
  <cp:revision>36</cp:revision>
  <dcterms:created xsi:type="dcterms:W3CDTF">2024-11-27T03:13:23Z</dcterms:created>
  <dcterms:modified xsi:type="dcterms:W3CDTF">2026-01-13T04:03:34Z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2024-11-05T00:00:00Z</vt:filetime>
  </property>
  <property fmtid="{D5CDD505-2E9C-101B-9397-08002B2CF9AE}" pid="3" name="Creator">
    <vt:lpwstr>Microsoft® PowerPoint® for Microsoft 365</vt:lpwstr>
  </property>
  <property fmtid="{D5CDD505-2E9C-101B-9397-08002B2CF9AE}" pid="4" name="LastSaved">
    <vt:filetime>2024-11-27T00:00:00Z</vt:filetime>
  </property>
  <property fmtid="{D5CDD505-2E9C-101B-9397-08002B2CF9AE}" pid="5" name="MSIP_Label_0f488380-630a-4f55-a077-a19445e3f360_ActionId">
    <vt:lpwstr>d96f5fcc-5603-43bf-977e-9b9329ffdd35</vt:lpwstr>
  </property>
  <property fmtid="{D5CDD505-2E9C-101B-9397-08002B2CF9AE}" pid="6" name="MSIP_Label_0f488380-630a-4f55-a077-a19445e3f360_ContentBits">
    <vt:lpwstr>0</vt:lpwstr>
  </property>
  <property fmtid="{D5CDD505-2E9C-101B-9397-08002B2CF9AE}" pid="7" name="MSIP_Label_0f488380-630a-4f55-a077-a19445e3f360_Enabled">
    <vt:lpwstr>true</vt:lpwstr>
  </property>
  <property fmtid="{D5CDD505-2E9C-101B-9397-08002B2CF9AE}" pid="8" name="MSIP_Label_0f488380-630a-4f55-a077-a19445e3f360_Method">
    <vt:lpwstr>Standard</vt:lpwstr>
  </property>
  <property fmtid="{D5CDD505-2E9C-101B-9397-08002B2CF9AE}" pid="9" name="MSIP_Label_0f488380-630a-4f55-a077-a19445e3f360_Name">
    <vt:lpwstr>OFFICIAL - INTERNAL</vt:lpwstr>
  </property>
  <property fmtid="{D5CDD505-2E9C-101B-9397-08002B2CF9AE}" pid="10" name="MSIP_Label_0f488380-630a-4f55-a077-a19445e3f360_SetDate">
    <vt:lpwstr>2022-05-03T03:06:24Z</vt:lpwstr>
  </property>
  <property fmtid="{D5CDD505-2E9C-101B-9397-08002B2CF9AE}" pid="11" name="MSIP_Label_0f488380-630a-4f55-a077-a19445e3f360_SiteId">
    <vt:lpwstr>b6e377cf-9db3-46cb-91a2-fad9605bb15c</vt:lpwstr>
  </property>
  <property fmtid="{D5CDD505-2E9C-101B-9397-08002B2CF9AE}" pid="12" name="Producer">
    <vt:lpwstr>Microsoft® PowerPoint® for Microsoft 365</vt:lpwstr>
  </property>
</Properties>
</file>